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3"/>
  </p:notesMasterIdLst>
  <p:sldIdLst>
    <p:sldId id="256" r:id="rId2"/>
    <p:sldId id="268" r:id="rId3"/>
    <p:sldId id="257" r:id="rId4"/>
    <p:sldId id="258" r:id="rId5"/>
    <p:sldId id="296" r:id="rId6"/>
    <p:sldId id="297" r:id="rId7"/>
    <p:sldId id="298" r:id="rId8"/>
    <p:sldId id="295" r:id="rId9"/>
    <p:sldId id="269"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F79C54-5C87-4433-8517-2AFE1E0AE886}" v="1" dt="2024-06-07T11:56:24.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08" autoAdjust="0"/>
    <p:restoredTop sz="97395" autoAdjust="0"/>
  </p:normalViewPr>
  <p:slideViewPr>
    <p:cSldViewPr snapToGrid="0">
      <p:cViewPr varScale="1">
        <p:scale>
          <a:sx n="103" d="100"/>
          <a:sy n="103" d="100"/>
        </p:scale>
        <p:origin x="120" y="1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Rebillon" userId="8eedaf61ec9f0ba9" providerId="LiveId" clId="{79F79C54-5C87-4433-8517-2AFE1E0AE886}"/>
    <pc:docChg chg="custSel addSld delSld modSld">
      <pc:chgData name="Julien Rebillon" userId="8eedaf61ec9f0ba9" providerId="LiveId" clId="{79F79C54-5C87-4433-8517-2AFE1E0AE886}" dt="2024-06-07T13:01:09.186" v="5029" actId="20577"/>
      <pc:docMkLst>
        <pc:docMk/>
      </pc:docMkLst>
      <pc:sldChg chg="modSp mod">
        <pc:chgData name="Julien Rebillon" userId="8eedaf61ec9f0ba9" providerId="LiveId" clId="{79F79C54-5C87-4433-8517-2AFE1E0AE886}" dt="2024-06-06T08:14:16.583" v="44" actId="20577"/>
        <pc:sldMkLst>
          <pc:docMk/>
          <pc:sldMk cId="2292725623" sldId="256"/>
        </pc:sldMkLst>
        <pc:spChg chg="mod">
          <ac:chgData name="Julien Rebillon" userId="8eedaf61ec9f0ba9" providerId="LiveId" clId="{79F79C54-5C87-4433-8517-2AFE1E0AE886}" dt="2024-06-06T08:12:18.304" v="1" actId="20577"/>
          <ac:spMkLst>
            <pc:docMk/>
            <pc:sldMk cId="2292725623" sldId="256"/>
            <ac:spMk id="2" creationId="{C0BAC2A5-0AEB-046E-C1BE-F69C882A7944}"/>
          </ac:spMkLst>
        </pc:spChg>
        <pc:spChg chg="mod">
          <ac:chgData name="Julien Rebillon" userId="8eedaf61ec9f0ba9" providerId="LiveId" clId="{79F79C54-5C87-4433-8517-2AFE1E0AE886}" dt="2024-06-06T08:14:16.583" v="44" actId="20577"/>
          <ac:spMkLst>
            <pc:docMk/>
            <pc:sldMk cId="2292725623" sldId="256"/>
            <ac:spMk id="3" creationId="{09F1F710-8A14-E453-7D3A-C1E6BEC5E1F9}"/>
          </ac:spMkLst>
        </pc:spChg>
      </pc:sldChg>
      <pc:sldChg chg="addSp delSp modSp mod">
        <pc:chgData name="Julien Rebillon" userId="8eedaf61ec9f0ba9" providerId="LiveId" clId="{79F79C54-5C87-4433-8517-2AFE1E0AE886}" dt="2024-06-06T08:31:11.909" v="1036" actId="20577"/>
        <pc:sldMkLst>
          <pc:docMk/>
          <pc:sldMk cId="3198845431" sldId="257"/>
        </pc:sldMkLst>
        <pc:spChg chg="mod">
          <ac:chgData name="Julien Rebillon" userId="8eedaf61ec9f0ba9" providerId="LiveId" clId="{79F79C54-5C87-4433-8517-2AFE1E0AE886}" dt="2024-06-06T08:31:11.909" v="1036" actId="20577"/>
          <ac:spMkLst>
            <pc:docMk/>
            <pc:sldMk cId="3198845431" sldId="257"/>
            <ac:spMk id="4" creationId="{06DC2D19-15C5-B2A5-524B-FBD908DD9344}"/>
          </ac:spMkLst>
        </pc:spChg>
        <pc:picChg chg="del">
          <ac:chgData name="Julien Rebillon" userId="8eedaf61ec9f0ba9" providerId="LiveId" clId="{79F79C54-5C87-4433-8517-2AFE1E0AE886}" dt="2024-06-06T08:29:28.664" v="1029" actId="478"/>
          <ac:picMkLst>
            <pc:docMk/>
            <pc:sldMk cId="3198845431" sldId="257"/>
            <ac:picMk id="5" creationId="{AB91BECF-51DA-97EB-340A-E46B25E81735}"/>
          </ac:picMkLst>
        </pc:picChg>
        <pc:picChg chg="add mod">
          <ac:chgData name="Julien Rebillon" userId="8eedaf61ec9f0ba9" providerId="LiveId" clId="{79F79C54-5C87-4433-8517-2AFE1E0AE886}" dt="2024-06-06T08:30:11.835" v="1032" actId="1076"/>
          <ac:picMkLst>
            <pc:docMk/>
            <pc:sldMk cId="3198845431" sldId="257"/>
            <ac:picMk id="6" creationId="{729E6E67-78F4-DBB6-0FD6-86EEB8F187AA}"/>
          </ac:picMkLst>
        </pc:picChg>
      </pc:sldChg>
      <pc:sldChg chg="addSp delSp modSp mod">
        <pc:chgData name="Julien Rebillon" userId="8eedaf61ec9f0ba9" providerId="LiveId" clId="{79F79C54-5C87-4433-8517-2AFE1E0AE886}" dt="2024-06-07T11:45:45.324" v="1839" actId="20577"/>
        <pc:sldMkLst>
          <pc:docMk/>
          <pc:sldMk cId="1936081722" sldId="258"/>
        </pc:sldMkLst>
        <pc:spChg chg="mod">
          <ac:chgData name="Julien Rebillon" userId="8eedaf61ec9f0ba9" providerId="LiveId" clId="{79F79C54-5C87-4433-8517-2AFE1E0AE886}" dt="2024-06-06T08:36:15.727" v="1100" actId="20577"/>
          <ac:spMkLst>
            <pc:docMk/>
            <pc:sldMk cId="1936081722" sldId="258"/>
            <ac:spMk id="2" creationId="{7B520983-2B9C-FE78-C1B6-28B2BEE37429}"/>
          </ac:spMkLst>
        </pc:spChg>
        <pc:spChg chg="mod">
          <ac:chgData name="Julien Rebillon" userId="8eedaf61ec9f0ba9" providerId="LiveId" clId="{79F79C54-5C87-4433-8517-2AFE1E0AE886}" dt="2024-06-07T11:45:45.324" v="1839" actId="20577"/>
          <ac:spMkLst>
            <pc:docMk/>
            <pc:sldMk cId="1936081722" sldId="258"/>
            <ac:spMk id="10" creationId="{F0AFD8B1-39E3-961D-C3B2-55992DAF24ED}"/>
          </ac:spMkLst>
        </pc:spChg>
        <pc:picChg chg="del">
          <ac:chgData name="Julien Rebillon" userId="8eedaf61ec9f0ba9" providerId="LiveId" clId="{79F79C54-5C87-4433-8517-2AFE1E0AE886}" dt="2024-06-06T08:33:59.121" v="1055" actId="478"/>
          <ac:picMkLst>
            <pc:docMk/>
            <pc:sldMk cId="1936081722" sldId="258"/>
            <ac:picMk id="4" creationId="{8050313E-F8FC-2115-761A-E8419C3828EC}"/>
          </ac:picMkLst>
        </pc:picChg>
        <pc:picChg chg="add mod">
          <ac:chgData name="Julien Rebillon" userId="8eedaf61ec9f0ba9" providerId="LiveId" clId="{79F79C54-5C87-4433-8517-2AFE1E0AE886}" dt="2024-06-06T08:35:30.104" v="1058" actId="1076"/>
          <ac:picMkLst>
            <pc:docMk/>
            <pc:sldMk cId="1936081722" sldId="258"/>
            <ac:picMk id="5" creationId="{AADE9C19-1249-8FE6-1671-DDB445BF5A1A}"/>
          </ac:picMkLst>
        </pc:picChg>
        <pc:picChg chg="del">
          <ac:chgData name="Julien Rebillon" userId="8eedaf61ec9f0ba9" providerId="LiveId" clId="{79F79C54-5C87-4433-8517-2AFE1E0AE886}" dt="2024-06-06T08:33:59.888" v="1056" actId="478"/>
          <ac:picMkLst>
            <pc:docMk/>
            <pc:sldMk cId="1936081722" sldId="258"/>
            <ac:picMk id="6" creationId="{F9340C14-372A-B5E4-AD27-36A8DA7103DA}"/>
          </ac:picMkLst>
        </pc:picChg>
      </pc:sldChg>
      <pc:sldChg chg="modSp mod">
        <pc:chgData name="Julien Rebillon" userId="8eedaf61ec9f0ba9" providerId="LiveId" clId="{79F79C54-5C87-4433-8517-2AFE1E0AE886}" dt="2024-06-07T12:14:58.236" v="3446" actId="20577"/>
        <pc:sldMkLst>
          <pc:docMk/>
          <pc:sldMk cId="1289766318" sldId="266"/>
        </pc:sldMkLst>
        <pc:spChg chg="mod">
          <ac:chgData name="Julien Rebillon" userId="8eedaf61ec9f0ba9" providerId="LiveId" clId="{79F79C54-5C87-4433-8517-2AFE1E0AE886}" dt="2024-06-07T12:14:58.236" v="3446" actId="20577"/>
          <ac:spMkLst>
            <pc:docMk/>
            <pc:sldMk cId="1289766318" sldId="266"/>
            <ac:spMk id="3" creationId="{D04D9781-5395-8916-1F72-15AE379A991E}"/>
          </ac:spMkLst>
        </pc:spChg>
      </pc:sldChg>
      <pc:sldChg chg="modSp mod">
        <pc:chgData name="Julien Rebillon" userId="8eedaf61ec9f0ba9" providerId="LiveId" clId="{79F79C54-5C87-4433-8517-2AFE1E0AE886}" dt="2024-06-07T12:53:57.214" v="4771" actId="20577"/>
        <pc:sldMkLst>
          <pc:docMk/>
          <pc:sldMk cId="2042786511" sldId="267"/>
        </pc:sldMkLst>
        <pc:spChg chg="mod">
          <ac:chgData name="Julien Rebillon" userId="8eedaf61ec9f0ba9" providerId="LiveId" clId="{79F79C54-5C87-4433-8517-2AFE1E0AE886}" dt="2024-06-07T12:53:57.214" v="4771" actId="20577"/>
          <ac:spMkLst>
            <pc:docMk/>
            <pc:sldMk cId="2042786511" sldId="267"/>
            <ac:spMk id="3" creationId="{13B950E0-F427-F7F7-3DAD-1ADB81CE1C49}"/>
          </ac:spMkLst>
        </pc:spChg>
      </pc:sldChg>
      <pc:sldChg chg="modSp mod">
        <pc:chgData name="Julien Rebillon" userId="8eedaf61ec9f0ba9" providerId="LiveId" clId="{79F79C54-5C87-4433-8517-2AFE1E0AE886}" dt="2024-06-06T08:27:46.259" v="897" actId="20577"/>
        <pc:sldMkLst>
          <pc:docMk/>
          <pc:sldMk cId="4196261142" sldId="268"/>
        </pc:sldMkLst>
        <pc:spChg chg="mod">
          <ac:chgData name="Julien Rebillon" userId="8eedaf61ec9f0ba9" providerId="LiveId" clId="{79F79C54-5C87-4433-8517-2AFE1E0AE886}" dt="2024-06-06T08:27:46.259" v="897" actId="20577"/>
          <ac:spMkLst>
            <pc:docMk/>
            <pc:sldMk cId="4196261142" sldId="268"/>
            <ac:spMk id="3" creationId="{86AE0A19-3D46-E022-D193-6CFABB280E33}"/>
          </ac:spMkLst>
        </pc:spChg>
      </pc:sldChg>
      <pc:sldChg chg="addSp delSp modSp mod">
        <pc:chgData name="Julien Rebillon" userId="8eedaf61ec9f0ba9" providerId="LiveId" clId="{79F79C54-5C87-4433-8517-2AFE1E0AE886}" dt="2024-06-07T12:53:14.300" v="4678" actId="14100"/>
        <pc:sldMkLst>
          <pc:docMk/>
          <pc:sldMk cId="2873988255" sldId="269"/>
        </pc:sldMkLst>
        <pc:spChg chg="add del mod">
          <ac:chgData name="Julien Rebillon" userId="8eedaf61ec9f0ba9" providerId="LiveId" clId="{79F79C54-5C87-4433-8517-2AFE1E0AE886}" dt="2024-06-07T12:52:06.698" v="4672" actId="478"/>
          <ac:spMkLst>
            <pc:docMk/>
            <pc:sldMk cId="2873988255" sldId="269"/>
            <ac:spMk id="4" creationId="{9975FF56-A87E-B9CB-F7C8-98C1F3B0DFC1}"/>
          </ac:spMkLst>
        </pc:spChg>
        <pc:spChg chg="add del mod">
          <ac:chgData name="Julien Rebillon" userId="8eedaf61ec9f0ba9" providerId="LiveId" clId="{79F79C54-5C87-4433-8517-2AFE1E0AE886}" dt="2024-06-07T12:53:00.903" v="4674" actId="478"/>
          <ac:spMkLst>
            <pc:docMk/>
            <pc:sldMk cId="2873988255" sldId="269"/>
            <ac:spMk id="9" creationId="{08CFB32B-51AF-F26F-A929-EB0E0EAA6831}"/>
          </ac:spMkLst>
        </pc:spChg>
        <pc:picChg chg="add mod">
          <ac:chgData name="Julien Rebillon" userId="8eedaf61ec9f0ba9" providerId="LiveId" clId="{79F79C54-5C87-4433-8517-2AFE1E0AE886}" dt="2024-06-07T12:51:57.092" v="4671" actId="1076"/>
          <ac:picMkLst>
            <pc:docMk/>
            <pc:sldMk cId="2873988255" sldId="269"/>
            <ac:picMk id="6" creationId="{9AE1BAD9-926A-E6DB-E13F-0479D58B005B}"/>
          </ac:picMkLst>
        </pc:picChg>
        <pc:picChg chg="del">
          <ac:chgData name="Julien Rebillon" userId="8eedaf61ec9f0ba9" providerId="LiveId" clId="{79F79C54-5C87-4433-8517-2AFE1E0AE886}" dt="2024-06-07T12:51:42.817" v="4665" actId="478"/>
          <ac:picMkLst>
            <pc:docMk/>
            <pc:sldMk cId="2873988255" sldId="269"/>
            <ac:picMk id="8" creationId="{B487E66D-1CAE-5A8E-55C8-5F26F41257C0}"/>
          </ac:picMkLst>
        </pc:picChg>
        <pc:picChg chg="del">
          <ac:chgData name="Julien Rebillon" userId="8eedaf61ec9f0ba9" providerId="LiveId" clId="{79F79C54-5C87-4433-8517-2AFE1E0AE886}" dt="2024-06-07T12:52:09.544" v="4673" actId="478"/>
          <ac:picMkLst>
            <pc:docMk/>
            <pc:sldMk cId="2873988255" sldId="269"/>
            <ac:picMk id="12" creationId="{9A18D864-94E9-BC34-E051-E61A26CA1B36}"/>
          </ac:picMkLst>
        </pc:picChg>
        <pc:picChg chg="add mod">
          <ac:chgData name="Julien Rebillon" userId="8eedaf61ec9f0ba9" providerId="LiveId" clId="{79F79C54-5C87-4433-8517-2AFE1E0AE886}" dt="2024-06-07T12:53:14.300" v="4678" actId="14100"/>
          <ac:picMkLst>
            <pc:docMk/>
            <pc:sldMk cId="2873988255" sldId="269"/>
            <ac:picMk id="13" creationId="{9A97AC49-CE6A-2A64-D1C3-4F70D63E8A38}"/>
          </ac:picMkLst>
        </pc:picChg>
      </pc:sldChg>
      <pc:sldChg chg="del">
        <pc:chgData name="Julien Rebillon" userId="8eedaf61ec9f0ba9" providerId="LiveId" clId="{79F79C54-5C87-4433-8517-2AFE1E0AE886}" dt="2024-06-07T11:46:01.541" v="1840" actId="47"/>
        <pc:sldMkLst>
          <pc:docMk/>
          <pc:sldMk cId="1783773021" sldId="279"/>
        </pc:sldMkLst>
      </pc:sldChg>
      <pc:sldChg chg="del">
        <pc:chgData name="Julien Rebillon" userId="8eedaf61ec9f0ba9" providerId="LiveId" clId="{79F79C54-5C87-4433-8517-2AFE1E0AE886}" dt="2024-06-07T11:46:03.284" v="1841" actId="47"/>
        <pc:sldMkLst>
          <pc:docMk/>
          <pc:sldMk cId="2836033847" sldId="285"/>
        </pc:sldMkLst>
      </pc:sldChg>
      <pc:sldChg chg="del">
        <pc:chgData name="Julien Rebillon" userId="8eedaf61ec9f0ba9" providerId="LiveId" clId="{79F79C54-5C87-4433-8517-2AFE1E0AE886}" dt="2024-06-07T11:46:04.804" v="1842" actId="47"/>
        <pc:sldMkLst>
          <pc:docMk/>
          <pc:sldMk cId="2699769081" sldId="286"/>
        </pc:sldMkLst>
      </pc:sldChg>
      <pc:sldChg chg="del">
        <pc:chgData name="Julien Rebillon" userId="8eedaf61ec9f0ba9" providerId="LiveId" clId="{79F79C54-5C87-4433-8517-2AFE1E0AE886}" dt="2024-06-07T11:46:06.027" v="1843" actId="47"/>
        <pc:sldMkLst>
          <pc:docMk/>
          <pc:sldMk cId="2695344052" sldId="287"/>
        </pc:sldMkLst>
      </pc:sldChg>
      <pc:sldChg chg="del">
        <pc:chgData name="Julien Rebillon" userId="8eedaf61ec9f0ba9" providerId="LiveId" clId="{79F79C54-5C87-4433-8517-2AFE1E0AE886}" dt="2024-06-07T11:46:07.004" v="1844" actId="47"/>
        <pc:sldMkLst>
          <pc:docMk/>
          <pc:sldMk cId="2658205519" sldId="288"/>
        </pc:sldMkLst>
      </pc:sldChg>
      <pc:sldChg chg="del">
        <pc:chgData name="Julien Rebillon" userId="8eedaf61ec9f0ba9" providerId="LiveId" clId="{79F79C54-5C87-4433-8517-2AFE1E0AE886}" dt="2024-06-07T11:46:08.329" v="1845" actId="47"/>
        <pc:sldMkLst>
          <pc:docMk/>
          <pc:sldMk cId="3661027821" sldId="289"/>
        </pc:sldMkLst>
      </pc:sldChg>
      <pc:sldChg chg="del">
        <pc:chgData name="Julien Rebillon" userId="8eedaf61ec9f0ba9" providerId="LiveId" clId="{79F79C54-5C87-4433-8517-2AFE1E0AE886}" dt="2024-06-07T11:46:09.089" v="1846" actId="47"/>
        <pc:sldMkLst>
          <pc:docMk/>
          <pc:sldMk cId="2307621752" sldId="290"/>
        </pc:sldMkLst>
      </pc:sldChg>
      <pc:sldChg chg="del">
        <pc:chgData name="Julien Rebillon" userId="8eedaf61ec9f0ba9" providerId="LiveId" clId="{79F79C54-5C87-4433-8517-2AFE1E0AE886}" dt="2024-06-07T11:46:10.178" v="1847" actId="47"/>
        <pc:sldMkLst>
          <pc:docMk/>
          <pc:sldMk cId="1742929506" sldId="291"/>
        </pc:sldMkLst>
      </pc:sldChg>
      <pc:sldChg chg="del">
        <pc:chgData name="Julien Rebillon" userId="8eedaf61ec9f0ba9" providerId="LiveId" clId="{79F79C54-5C87-4433-8517-2AFE1E0AE886}" dt="2024-06-07T11:46:12.772" v="1848" actId="47"/>
        <pc:sldMkLst>
          <pc:docMk/>
          <pc:sldMk cId="867544843" sldId="292"/>
        </pc:sldMkLst>
      </pc:sldChg>
      <pc:sldChg chg="del">
        <pc:chgData name="Julien Rebillon" userId="8eedaf61ec9f0ba9" providerId="LiveId" clId="{79F79C54-5C87-4433-8517-2AFE1E0AE886}" dt="2024-06-07T11:46:14.762" v="1849" actId="47"/>
        <pc:sldMkLst>
          <pc:docMk/>
          <pc:sldMk cId="2338343503" sldId="293"/>
        </pc:sldMkLst>
      </pc:sldChg>
      <pc:sldChg chg="del">
        <pc:chgData name="Julien Rebillon" userId="8eedaf61ec9f0ba9" providerId="LiveId" clId="{79F79C54-5C87-4433-8517-2AFE1E0AE886}" dt="2024-06-07T11:46:18.601" v="1850" actId="47"/>
        <pc:sldMkLst>
          <pc:docMk/>
          <pc:sldMk cId="598556325" sldId="294"/>
        </pc:sldMkLst>
      </pc:sldChg>
      <pc:sldChg chg="addSp delSp modSp mod">
        <pc:chgData name="Julien Rebillon" userId="8eedaf61ec9f0ba9" providerId="LiveId" clId="{79F79C54-5C87-4433-8517-2AFE1E0AE886}" dt="2024-06-07T11:47:03.427" v="1855" actId="1076"/>
        <pc:sldMkLst>
          <pc:docMk/>
          <pc:sldMk cId="3879006555" sldId="295"/>
        </pc:sldMkLst>
        <pc:picChg chg="add mod">
          <ac:chgData name="Julien Rebillon" userId="8eedaf61ec9f0ba9" providerId="LiveId" clId="{79F79C54-5C87-4433-8517-2AFE1E0AE886}" dt="2024-06-07T11:47:03.427" v="1855" actId="1076"/>
          <ac:picMkLst>
            <pc:docMk/>
            <pc:sldMk cId="3879006555" sldId="295"/>
            <ac:picMk id="4" creationId="{13EF2AD1-DEBB-FA17-639F-5281F080761C}"/>
          </ac:picMkLst>
        </pc:picChg>
        <pc:picChg chg="del">
          <ac:chgData name="Julien Rebillon" userId="8eedaf61ec9f0ba9" providerId="LiveId" clId="{79F79C54-5C87-4433-8517-2AFE1E0AE886}" dt="2024-06-07T11:46:50.724" v="1851" actId="478"/>
          <ac:picMkLst>
            <pc:docMk/>
            <pc:sldMk cId="3879006555" sldId="295"/>
            <ac:picMk id="5" creationId="{54A73F1D-C032-A170-C378-28A83133CD56}"/>
          </ac:picMkLst>
        </pc:picChg>
      </pc:sldChg>
      <pc:sldChg chg="addSp delSp modSp add mod">
        <pc:chgData name="Julien Rebillon" userId="8eedaf61ec9f0ba9" providerId="LiveId" clId="{79F79C54-5C87-4433-8517-2AFE1E0AE886}" dt="2024-06-07T12:13:38.436" v="3444" actId="27636"/>
        <pc:sldMkLst>
          <pc:docMk/>
          <pc:sldMk cId="3538569303" sldId="296"/>
        </pc:sldMkLst>
        <pc:spChg chg="mod">
          <ac:chgData name="Julien Rebillon" userId="8eedaf61ec9f0ba9" providerId="LiveId" clId="{79F79C54-5C87-4433-8517-2AFE1E0AE886}" dt="2024-06-07T11:55:24.576" v="2223" actId="20577"/>
          <ac:spMkLst>
            <pc:docMk/>
            <pc:sldMk cId="3538569303" sldId="296"/>
            <ac:spMk id="2" creationId="{7B520983-2B9C-FE78-C1B6-28B2BEE37429}"/>
          </ac:spMkLst>
        </pc:spChg>
        <pc:spChg chg="mod">
          <ac:chgData name="Julien Rebillon" userId="8eedaf61ec9f0ba9" providerId="LiveId" clId="{79F79C54-5C87-4433-8517-2AFE1E0AE886}" dt="2024-06-07T12:13:38.436" v="3444" actId="27636"/>
          <ac:spMkLst>
            <pc:docMk/>
            <pc:sldMk cId="3538569303" sldId="296"/>
            <ac:spMk id="10" creationId="{F0AFD8B1-39E3-961D-C3B2-55992DAF24ED}"/>
          </ac:spMkLst>
        </pc:spChg>
        <pc:picChg chg="add mod">
          <ac:chgData name="Julien Rebillon" userId="8eedaf61ec9f0ba9" providerId="LiveId" clId="{79F79C54-5C87-4433-8517-2AFE1E0AE886}" dt="2024-06-07T11:55:55.856" v="2226" actId="1076"/>
          <ac:picMkLst>
            <pc:docMk/>
            <pc:sldMk cId="3538569303" sldId="296"/>
            <ac:picMk id="4" creationId="{4BD4117D-6945-B68F-9225-06C90C6DB74A}"/>
          </ac:picMkLst>
        </pc:picChg>
        <pc:picChg chg="del">
          <ac:chgData name="Julien Rebillon" userId="8eedaf61ec9f0ba9" providerId="LiveId" clId="{79F79C54-5C87-4433-8517-2AFE1E0AE886}" dt="2024-06-07T11:55:37.093" v="2224" actId="478"/>
          <ac:picMkLst>
            <pc:docMk/>
            <pc:sldMk cId="3538569303" sldId="296"/>
            <ac:picMk id="5" creationId="{AADE9C19-1249-8FE6-1671-DDB445BF5A1A}"/>
          </ac:picMkLst>
        </pc:picChg>
      </pc:sldChg>
      <pc:sldChg chg="addSp delSp modSp add mod">
        <pc:chgData name="Julien Rebillon" userId="8eedaf61ec9f0ba9" providerId="LiveId" clId="{79F79C54-5C87-4433-8517-2AFE1E0AE886}" dt="2024-06-07T13:01:09.186" v="5029" actId="20577"/>
        <pc:sldMkLst>
          <pc:docMk/>
          <pc:sldMk cId="4186790699" sldId="297"/>
        </pc:sldMkLst>
        <pc:spChg chg="mod">
          <ac:chgData name="Julien Rebillon" userId="8eedaf61ec9f0ba9" providerId="LiveId" clId="{79F79C54-5C87-4433-8517-2AFE1E0AE886}" dt="2024-06-07T11:56:15.385" v="2248" actId="20577"/>
          <ac:spMkLst>
            <pc:docMk/>
            <pc:sldMk cId="4186790699" sldId="297"/>
            <ac:spMk id="2" creationId="{7B520983-2B9C-FE78-C1B6-28B2BEE37429}"/>
          </ac:spMkLst>
        </pc:spChg>
        <pc:spChg chg="mod">
          <ac:chgData name="Julien Rebillon" userId="8eedaf61ec9f0ba9" providerId="LiveId" clId="{79F79C54-5C87-4433-8517-2AFE1E0AE886}" dt="2024-06-07T13:01:09.186" v="5029" actId="20577"/>
          <ac:spMkLst>
            <pc:docMk/>
            <pc:sldMk cId="4186790699" sldId="297"/>
            <ac:spMk id="10" creationId="{F0AFD8B1-39E3-961D-C3B2-55992DAF24ED}"/>
          </ac:spMkLst>
        </pc:spChg>
        <pc:picChg chg="add mod">
          <ac:chgData name="Julien Rebillon" userId="8eedaf61ec9f0ba9" providerId="LiveId" clId="{79F79C54-5C87-4433-8517-2AFE1E0AE886}" dt="2024-06-07T11:56:40.688" v="2253" actId="14100"/>
          <ac:picMkLst>
            <pc:docMk/>
            <pc:sldMk cId="4186790699" sldId="297"/>
            <ac:picMk id="3" creationId="{64886159-1263-E009-5FF8-066E7B7B06EA}"/>
          </ac:picMkLst>
        </pc:picChg>
        <pc:picChg chg="del">
          <ac:chgData name="Julien Rebillon" userId="8eedaf61ec9f0ba9" providerId="LiveId" clId="{79F79C54-5C87-4433-8517-2AFE1E0AE886}" dt="2024-06-07T11:56:18.257" v="2249" actId="478"/>
          <ac:picMkLst>
            <pc:docMk/>
            <pc:sldMk cId="4186790699" sldId="297"/>
            <ac:picMk id="4" creationId="{4BD4117D-6945-B68F-9225-06C90C6DB74A}"/>
          </ac:picMkLst>
        </pc:picChg>
      </pc:sldChg>
      <pc:sldChg chg="delSp modSp add mod">
        <pc:chgData name="Julien Rebillon" userId="8eedaf61ec9f0ba9" providerId="LiveId" clId="{79F79C54-5C87-4433-8517-2AFE1E0AE886}" dt="2024-06-07T12:39:28.603" v="4664" actId="20577"/>
        <pc:sldMkLst>
          <pc:docMk/>
          <pc:sldMk cId="753289377" sldId="298"/>
        </pc:sldMkLst>
        <pc:spChg chg="mod">
          <ac:chgData name="Julien Rebillon" userId="8eedaf61ec9f0ba9" providerId="LiveId" clId="{79F79C54-5C87-4433-8517-2AFE1E0AE886}" dt="2024-06-07T12:33:08.088" v="4449" actId="1076"/>
          <ac:spMkLst>
            <pc:docMk/>
            <pc:sldMk cId="753289377" sldId="298"/>
            <ac:spMk id="2" creationId="{7B520983-2B9C-FE78-C1B6-28B2BEE37429}"/>
          </ac:spMkLst>
        </pc:spChg>
        <pc:spChg chg="mod">
          <ac:chgData name="Julien Rebillon" userId="8eedaf61ec9f0ba9" providerId="LiveId" clId="{79F79C54-5C87-4433-8517-2AFE1E0AE886}" dt="2024-06-07T12:39:28.603" v="4664" actId="20577"/>
          <ac:spMkLst>
            <pc:docMk/>
            <pc:sldMk cId="753289377" sldId="298"/>
            <ac:spMk id="10" creationId="{F0AFD8B1-39E3-961D-C3B2-55992DAF24ED}"/>
          </ac:spMkLst>
        </pc:spChg>
        <pc:picChg chg="del">
          <ac:chgData name="Julien Rebillon" userId="8eedaf61ec9f0ba9" providerId="LiveId" clId="{79F79C54-5C87-4433-8517-2AFE1E0AE886}" dt="2024-06-07T12:22:06.525" v="4038" actId="478"/>
          <ac:picMkLst>
            <pc:docMk/>
            <pc:sldMk cId="753289377" sldId="298"/>
            <ac:picMk id="3" creationId="{64886159-1263-E009-5FF8-066E7B7B06EA}"/>
          </ac:picMkLst>
        </pc:picChg>
      </pc:sldChg>
    </pc:docChg>
  </pc:docChgLst>
  <pc:docChgLst>
    <pc:chgData name="Julien Rebillon" userId="8eedaf61ec9f0ba9" providerId="LiveId" clId="{7836B3E6-FCF2-40FB-AF80-027E376A3049}"/>
    <pc:docChg chg="undo custSel addSld delSld modSld">
      <pc:chgData name="Julien Rebillon" userId="8eedaf61ec9f0ba9" providerId="LiveId" clId="{7836B3E6-FCF2-40FB-AF80-027E376A3049}" dt="2023-12-28T12:53:05.798" v="6888" actId="1076"/>
      <pc:docMkLst>
        <pc:docMk/>
      </pc:docMkLst>
      <pc:sldChg chg="modSp mod">
        <pc:chgData name="Julien Rebillon" userId="8eedaf61ec9f0ba9" providerId="LiveId" clId="{7836B3E6-FCF2-40FB-AF80-027E376A3049}" dt="2023-12-27T22:26:12.718" v="52" actId="1076"/>
        <pc:sldMkLst>
          <pc:docMk/>
          <pc:sldMk cId="2292725623" sldId="256"/>
        </pc:sldMkLst>
        <pc:spChg chg="mod">
          <ac:chgData name="Julien Rebillon" userId="8eedaf61ec9f0ba9" providerId="LiveId" clId="{7836B3E6-FCF2-40FB-AF80-027E376A3049}" dt="2023-12-27T22:25:08.699" v="6" actId="20577"/>
          <ac:spMkLst>
            <pc:docMk/>
            <pc:sldMk cId="2292725623" sldId="256"/>
            <ac:spMk id="2" creationId="{C0BAC2A5-0AEB-046E-C1BE-F69C882A7944}"/>
          </ac:spMkLst>
        </pc:spChg>
        <pc:spChg chg="mod">
          <ac:chgData name="Julien Rebillon" userId="8eedaf61ec9f0ba9" providerId="LiveId" clId="{7836B3E6-FCF2-40FB-AF80-027E376A3049}" dt="2023-12-27T22:26:12.718" v="52" actId="1076"/>
          <ac:spMkLst>
            <pc:docMk/>
            <pc:sldMk cId="2292725623" sldId="256"/>
            <ac:spMk id="3" creationId="{09F1F710-8A14-E453-7D3A-C1E6BEC5E1F9}"/>
          </ac:spMkLst>
        </pc:spChg>
      </pc:sldChg>
      <pc:sldChg chg="addSp delSp modSp mod">
        <pc:chgData name="Julien Rebillon" userId="8eedaf61ec9f0ba9" providerId="LiveId" clId="{7836B3E6-FCF2-40FB-AF80-027E376A3049}" dt="2023-12-28T09:02:28.227" v="465" actId="1076"/>
        <pc:sldMkLst>
          <pc:docMk/>
          <pc:sldMk cId="3198845431" sldId="257"/>
        </pc:sldMkLst>
        <pc:spChg chg="mod">
          <ac:chgData name="Julien Rebillon" userId="8eedaf61ec9f0ba9" providerId="LiveId" clId="{7836B3E6-FCF2-40FB-AF80-027E376A3049}" dt="2023-12-27T22:25:02.961" v="0"/>
          <ac:spMkLst>
            <pc:docMk/>
            <pc:sldMk cId="3198845431" sldId="257"/>
            <ac:spMk id="2" creationId="{29449168-EC6E-F1C3-E4D3-526ADF6F4078}"/>
          </ac:spMkLst>
        </pc:spChg>
        <pc:spChg chg="mod">
          <ac:chgData name="Julien Rebillon" userId="8eedaf61ec9f0ba9" providerId="LiveId" clId="{7836B3E6-FCF2-40FB-AF80-027E376A3049}" dt="2023-12-28T09:01:15.302" v="459" actId="6549"/>
          <ac:spMkLst>
            <pc:docMk/>
            <pc:sldMk cId="3198845431" sldId="257"/>
            <ac:spMk id="4" creationId="{06DC2D19-15C5-B2A5-524B-FBD908DD9344}"/>
          </ac:spMkLst>
        </pc:spChg>
        <pc:picChg chg="add mod">
          <ac:chgData name="Julien Rebillon" userId="8eedaf61ec9f0ba9" providerId="LiveId" clId="{7836B3E6-FCF2-40FB-AF80-027E376A3049}" dt="2023-12-28T09:02:28.227" v="465" actId="1076"/>
          <ac:picMkLst>
            <pc:docMk/>
            <pc:sldMk cId="3198845431" sldId="257"/>
            <ac:picMk id="5" creationId="{AB91BECF-51DA-97EB-340A-E46B25E81735}"/>
          </ac:picMkLst>
        </pc:picChg>
        <pc:picChg chg="del">
          <ac:chgData name="Julien Rebillon" userId="8eedaf61ec9f0ba9" providerId="LiveId" clId="{7836B3E6-FCF2-40FB-AF80-027E376A3049}" dt="2023-12-28T09:01:20.918" v="460" actId="478"/>
          <ac:picMkLst>
            <pc:docMk/>
            <pc:sldMk cId="3198845431" sldId="257"/>
            <ac:picMk id="8" creationId="{4A8D78BE-D515-7077-9452-F45852F1FD1A}"/>
          </ac:picMkLst>
        </pc:picChg>
      </pc:sldChg>
      <pc:sldChg chg="addSp delSp modSp mod">
        <pc:chgData name="Julien Rebillon" userId="8eedaf61ec9f0ba9" providerId="LiveId" clId="{7836B3E6-FCF2-40FB-AF80-027E376A3049}" dt="2023-12-28T09:11:08.461" v="1006" actId="27636"/>
        <pc:sldMkLst>
          <pc:docMk/>
          <pc:sldMk cId="1936081722" sldId="258"/>
        </pc:sldMkLst>
        <pc:spChg chg="mod">
          <ac:chgData name="Julien Rebillon" userId="8eedaf61ec9f0ba9" providerId="LiveId" clId="{7836B3E6-FCF2-40FB-AF80-027E376A3049}" dt="2023-12-28T09:03:04.494" v="484" actId="20577"/>
          <ac:spMkLst>
            <pc:docMk/>
            <pc:sldMk cId="1936081722" sldId="258"/>
            <ac:spMk id="2" creationId="{7B520983-2B9C-FE78-C1B6-28B2BEE37429}"/>
          </ac:spMkLst>
        </pc:spChg>
        <pc:spChg chg="mod">
          <ac:chgData name="Julien Rebillon" userId="8eedaf61ec9f0ba9" providerId="LiveId" clId="{7836B3E6-FCF2-40FB-AF80-027E376A3049}" dt="2023-12-28T09:11:08.461" v="1006" actId="27636"/>
          <ac:spMkLst>
            <pc:docMk/>
            <pc:sldMk cId="1936081722" sldId="258"/>
            <ac:spMk id="10" creationId="{F0AFD8B1-39E3-961D-C3B2-55992DAF24ED}"/>
          </ac:spMkLst>
        </pc:spChg>
        <pc:picChg chg="add mod">
          <ac:chgData name="Julien Rebillon" userId="8eedaf61ec9f0ba9" providerId="LiveId" clId="{7836B3E6-FCF2-40FB-AF80-027E376A3049}" dt="2023-12-28T09:08:49.419" v="839" actId="1076"/>
          <ac:picMkLst>
            <pc:docMk/>
            <pc:sldMk cId="1936081722" sldId="258"/>
            <ac:picMk id="4" creationId="{8050313E-F8FC-2115-761A-E8419C3828EC}"/>
          </ac:picMkLst>
        </pc:picChg>
        <pc:picChg chg="add mod">
          <ac:chgData name="Julien Rebillon" userId="8eedaf61ec9f0ba9" providerId="LiveId" clId="{7836B3E6-FCF2-40FB-AF80-027E376A3049}" dt="2023-12-28T09:08:48.320" v="838" actId="1076"/>
          <ac:picMkLst>
            <pc:docMk/>
            <pc:sldMk cId="1936081722" sldId="258"/>
            <ac:picMk id="6" creationId="{F9340C14-372A-B5E4-AD27-36A8DA7103DA}"/>
          </ac:picMkLst>
        </pc:picChg>
        <pc:picChg chg="del">
          <ac:chgData name="Julien Rebillon" userId="8eedaf61ec9f0ba9" providerId="LiveId" clId="{7836B3E6-FCF2-40FB-AF80-027E376A3049}" dt="2023-12-28T09:02:55.083" v="466" actId="478"/>
          <ac:picMkLst>
            <pc:docMk/>
            <pc:sldMk cId="1936081722" sldId="258"/>
            <ac:picMk id="12" creationId="{A6E160F5-A2E3-5DB3-24AC-5FEFAE62B4BB}"/>
          </ac:picMkLst>
        </pc:picChg>
        <pc:picChg chg="del">
          <ac:chgData name="Julien Rebillon" userId="8eedaf61ec9f0ba9" providerId="LiveId" clId="{7836B3E6-FCF2-40FB-AF80-027E376A3049}" dt="2023-12-28T09:02:56.031" v="467" actId="478"/>
          <ac:picMkLst>
            <pc:docMk/>
            <pc:sldMk cId="1936081722" sldId="258"/>
            <ac:picMk id="14" creationId="{04108107-0BD8-93F7-693F-5BD5228AF2F7}"/>
          </ac:picMkLst>
        </pc:picChg>
      </pc:sldChg>
      <pc:sldChg chg="modSp del mod">
        <pc:chgData name="Julien Rebillon" userId="8eedaf61ec9f0ba9" providerId="LiveId" clId="{7836B3E6-FCF2-40FB-AF80-027E376A3049}" dt="2023-12-28T10:23:03.079" v="6260" actId="47"/>
        <pc:sldMkLst>
          <pc:docMk/>
          <pc:sldMk cId="2514744141" sldId="259"/>
        </pc:sldMkLst>
        <pc:spChg chg="mod">
          <ac:chgData name="Julien Rebillon" userId="8eedaf61ec9f0ba9" providerId="LiveId" clId="{7836B3E6-FCF2-40FB-AF80-027E376A3049}" dt="2023-12-27T22:25:02.961" v="0"/>
          <ac:spMkLst>
            <pc:docMk/>
            <pc:sldMk cId="2514744141" sldId="259"/>
            <ac:spMk id="2" creationId="{74528DCE-B572-9839-DA11-6BB0E5AC438C}"/>
          </ac:spMkLst>
        </pc:spChg>
        <pc:spChg chg="mod">
          <ac:chgData name="Julien Rebillon" userId="8eedaf61ec9f0ba9" providerId="LiveId" clId="{7836B3E6-FCF2-40FB-AF80-027E376A3049}" dt="2023-12-27T22:25:03.055" v="1" actId="27636"/>
          <ac:spMkLst>
            <pc:docMk/>
            <pc:sldMk cId="2514744141" sldId="259"/>
            <ac:spMk id="3" creationId="{12B20E66-8A56-D8DF-D838-F8E9B38842DB}"/>
          </ac:spMkLst>
        </pc:spChg>
      </pc:sldChg>
      <pc:sldChg chg="modSp del">
        <pc:chgData name="Julien Rebillon" userId="8eedaf61ec9f0ba9" providerId="LiveId" clId="{7836B3E6-FCF2-40FB-AF80-027E376A3049}" dt="2023-12-28T10:23:05.836" v="6262" actId="47"/>
        <pc:sldMkLst>
          <pc:docMk/>
          <pc:sldMk cId="213743630" sldId="260"/>
        </pc:sldMkLst>
        <pc:spChg chg="mod">
          <ac:chgData name="Julien Rebillon" userId="8eedaf61ec9f0ba9" providerId="LiveId" clId="{7836B3E6-FCF2-40FB-AF80-027E376A3049}" dt="2023-12-27T22:25:02.961" v="0"/>
          <ac:spMkLst>
            <pc:docMk/>
            <pc:sldMk cId="213743630" sldId="260"/>
            <ac:spMk id="2" creationId="{7499E4FD-E07E-C64D-CCB8-42C528064909}"/>
          </ac:spMkLst>
        </pc:spChg>
      </pc:sldChg>
      <pc:sldChg chg="modSp del mod">
        <pc:chgData name="Julien Rebillon" userId="8eedaf61ec9f0ba9" providerId="LiveId" clId="{7836B3E6-FCF2-40FB-AF80-027E376A3049}" dt="2023-12-28T10:23:07.493" v="6264" actId="47"/>
        <pc:sldMkLst>
          <pc:docMk/>
          <pc:sldMk cId="3503988570" sldId="261"/>
        </pc:sldMkLst>
        <pc:spChg chg="mod">
          <ac:chgData name="Julien Rebillon" userId="8eedaf61ec9f0ba9" providerId="LiveId" clId="{7836B3E6-FCF2-40FB-AF80-027E376A3049}" dt="2023-12-27T22:25:02.961" v="0"/>
          <ac:spMkLst>
            <pc:docMk/>
            <pc:sldMk cId="3503988570" sldId="261"/>
            <ac:spMk id="2" creationId="{A7801A73-254B-F3E0-820D-90C6A1019754}"/>
          </ac:spMkLst>
        </pc:spChg>
        <pc:spChg chg="mod">
          <ac:chgData name="Julien Rebillon" userId="8eedaf61ec9f0ba9" providerId="LiveId" clId="{7836B3E6-FCF2-40FB-AF80-027E376A3049}" dt="2023-12-27T22:25:03.060" v="2" actId="27636"/>
          <ac:spMkLst>
            <pc:docMk/>
            <pc:sldMk cId="3503988570" sldId="261"/>
            <ac:spMk id="3" creationId="{1C03CC7A-3A77-4F7B-15C2-EEA3F5C68A84}"/>
          </ac:spMkLst>
        </pc:spChg>
      </pc:sldChg>
      <pc:sldChg chg="modSp del">
        <pc:chgData name="Julien Rebillon" userId="8eedaf61ec9f0ba9" providerId="LiveId" clId="{7836B3E6-FCF2-40FB-AF80-027E376A3049}" dt="2023-12-28T10:23:10.469" v="6266" actId="47"/>
        <pc:sldMkLst>
          <pc:docMk/>
          <pc:sldMk cId="3782477013" sldId="264"/>
        </pc:sldMkLst>
        <pc:spChg chg="mod">
          <ac:chgData name="Julien Rebillon" userId="8eedaf61ec9f0ba9" providerId="LiveId" clId="{7836B3E6-FCF2-40FB-AF80-027E376A3049}" dt="2023-12-27T22:25:02.961" v="0"/>
          <ac:spMkLst>
            <pc:docMk/>
            <pc:sldMk cId="3782477013" sldId="264"/>
            <ac:spMk id="2" creationId="{7B3033DA-31A3-7B82-885A-CA9C9A116A10}"/>
          </ac:spMkLst>
        </pc:spChg>
      </pc:sldChg>
      <pc:sldChg chg="modSp mod">
        <pc:chgData name="Julien Rebillon" userId="8eedaf61ec9f0ba9" providerId="LiveId" clId="{7836B3E6-FCF2-40FB-AF80-027E376A3049}" dt="2023-12-28T10:30:48.733" v="6886" actId="20577"/>
        <pc:sldMkLst>
          <pc:docMk/>
          <pc:sldMk cId="1289766318" sldId="266"/>
        </pc:sldMkLst>
        <pc:spChg chg="mod">
          <ac:chgData name="Julien Rebillon" userId="8eedaf61ec9f0ba9" providerId="LiveId" clId="{7836B3E6-FCF2-40FB-AF80-027E376A3049}" dt="2023-12-27T22:25:02.961" v="0"/>
          <ac:spMkLst>
            <pc:docMk/>
            <pc:sldMk cId="1289766318" sldId="266"/>
            <ac:spMk id="2" creationId="{7D6AE7B7-BC19-C25C-61E1-27D872D78715}"/>
          </ac:spMkLst>
        </pc:spChg>
        <pc:spChg chg="mod">
          <ac:chgData name="Julien Rebillon" userId="8eedaf61ec9f0ba9" providerId="LiveId" clId="{7836B3E6-FCF2-40FB-AF80-027E376A3049}" dt="2023-12-28T10:30:48.733" v="6886" actId="20577"/>
          <ac:spMkLst>
            <pc:docMk/>
            <pc:sldMk cId="1289766318" sldId="266"/>
            <ac:spMk id="3" creationId="{D04D9781-5395-8916-1F72-15AE379A991E}"/>
          </ac:spMkLst>
        </pc:spChg>
      </pc:sldChg>
      <pc:sldChg chg="modSp mod">
        <pc:chgData name="Julien Rebillon" userId="8eedaf61ec9f0ba9" providerId="LiveId" clId="{7836B3E6-FCF2-40FB-AF80-027E376A3049}" dt="2023-12-28T10:30:42.670" v="6884" actId="14100"/>
        <pc:sldMkLst>
          <pc:docMk/>
          <pc:sldMk cId="2042786511" sldId="267"/>
        </pc:sldMkLst>
        <pc:spChg chg="mod">
          <ac:chgData name="Julien Rebillon" userId="8eedaf61ec9f0ba9" providerId="LiveId" clId="{7836B3E6-FCF2-40FB-AF80-027E376A3049}" dt="2023-12-27T22:25:02.961" v="0"/>
          <ac:spMkLst>
            <pc:docMk/>
            <pc:sldMk cId="2042786511" sldId="267"/>
            <ac:spMk id="2" creationId="{A2E6D528-F770-6A86-4323-6EEFAE428E24}"/>
          </ac:spMkLst>
        </pc:spChg>
        <pc:spChg chg="mod">
          <ac:chgData name="Julien Rebillon" userId="8eedaf61ec9f0ba9" providerId="LiveId" clId="{7836B3E6-FCF2-40FB-AF80-027E376A3049}" dt="2023-12-28T10:30:42.670" v="6884" actId="14100"/>
          <ac:spMkLst>
            <pc:docMk/>
            <pc:sldMk cId="2042786511" sldId="267"/>
            <ac:spMk id="3" creationId="{13B950E0-F427-F7F7-3DAD-1ADB81CE1C49}"/>
          </ac:spMkLst>
        </pc:spChg>
      </pc:sldChg>
      <pc:sldChg chg="modSp mod">
        <pc:chgData name="Julien Rebillon" userId="8eedaf61ec9f0ba9" providerId="LiveId" clId="{7836B3E6-FCF2-40FB-AF80-027E376A3049}" dt="2023-12-28T09:16:03.295" v="1488" actId="20577"/>
        <pc:sldMkLst>
          <pc:docMk/>
          <pc:sldMk cId="4196261142" sldId="268"/>
        </pc:sldMkLst>
        <pc:spChg chg="mod">
          <ac:chgData name="Julien Rebillon" userId="8eedaf61ec9f0ba9" providerId="LiveId" clId="{7836B3E6-FCF2-40FB-AF80-027E376A3049}" dt="2023-12-27T22:25:02.961" v="0"/>
          <ac:spMkLst>
            <pc:docMk/>
            <pc:sldMk cId="4196261142" sldId="268"/>
            <ac:spMk id="2" creationId="{7EA05DA6-164E-C61B-0FC1-087E6A8972B3}"/>
          </ac:spMkLst>
        </pc:spChg>
        <pc:spChg chg="mod">
          <ac:chgData name="Julien Rebillon" userId="8eedaf61ec9f0ba9" providerId="LiveId" clId="{7836B3E6-FCF2-40FB-AF80-027E376A3049}" dt="2023-12-28T09:16:03.295" v="1488" actId="20577"/>
          <ac:spMkLst>
            <pc:docMk/>
            <pc:sldMk cId="4196261142" sldId="268"/>
            <ac:spMk id="3" creationId="{86AE0A19-3D46-E022-D193-6CFABB280E33}"/>
          </ac:spMkLst>
        </pc:spChg>
      </pc:sldChg>
      <pc:sldChg chg="addSp delSp modSp mod">
        <pc:chgData name="Julien Rebillon" userId="8eedaf61ec9f0ba9" providerId="LiveId" clId="{7836B3E6-FCF2-40FB-AF80-027E376A3049}" dt="2023-12-28T10:25:42.817" v="6273" actId="22"/>
        <pc:sldMkLst>
          <pc:docMk/>
          <pc:sldMk cId="2873988255" sldId="269"/>
        </pc:sldMkLst>
        <pc:spChg chg="mod">
          <ac:chgData name="Julien Rebillon" userId="8eedaf61ec9f0ba9" providerId="LiveId" clId="{7836B3E6-FCF2-40FB-AF80-027E376A3049}" dt="2023-12-27T22:25:02.961" v="0"/>
          <ac:spMkLst>
            <pc:docMk/>
            <pc:sldMk cId="2873988255" sldId="269"/>
            <ac:spMk id="2" creationId="{7B128D62-9D53-A6F9-475B-50B316CF94CF}"/>
          </ac:spMkLst>
        </pc:spChg>
        <pc:spChg chg="add del mod">
          <ac:chgData name="Julien Rebillon" userId="8eedaf61ec9f0ba9" providerId="LiveId" clId="{7836B3E6-FCF2-40FB-AF80-027E376A3049}" dt="2023-12-28T10:25:02.513" v="6272" actId="22"/>
          <ac:spMkLst>
            <pc:docMk/>
            <pc:sldMk cId="2873988255" sldId="269"/>
            <ac:spMk id="4" creationId="{0CFCE8DA-73EB-1D0F-D796-69B2115A5586}"/>
          </ac:spMkLst>
        </pc:spChg>
        <pc:spChg chg="add del mod">
          <ac:chgData name="Julien Rebillon" userId="8eedaf61ec9f0ba9" providerId="LiveId" clId="{7836B3E6-FCF2-40FB-AF80-027E376A3049}" dt="2023-12-28T10:25:42.817" v="6273" actId="22"/>
          <ac:spMkLst>
            <pc:docMk/>
            <pc:sldMk cId="2873988255" sldId="269"/>
            <ac:spMk id="6" creationId="{8D616F6D-9E7A-C545-274C-F921560E7282}"/>
          </ac:spMkLst>
        </pc:spChg>
        <pc:picChg chg="add mod ord">
          <ac:chgData name="Julien Rebillon" userId="8eedaf61ec9f0ba9" providerId="LiveId" clId="{7836B3E6-FCF2-40FB-AF80-027E376A3049}" dt="2023-12-28T10:25:02.513" v="6272" actId="22"/>
          <ac:picMkLst>
            <pc:docMk/>
            <pc:sldMk cId="2873988255" sldId="269"/>
            <ac:picMk id="8" creationId="{B487E66D-1CAE-5A8E-55C8-5F26F41257C0}"/>
          </ac:picMkLst>
        </pc:picChg>
        <pc:picChg chg="del mod">
          <ac:chgData name="Julien Rebillon" userId="8eedaf61ec9f0ba9" providerId="LiveId" clId="{7836B3E6-FCF2-40FB-AF80-027E376A3049}" dt="2023-12-28T10:23:23.408" v="6270" actId="478"/>
          <ac:picMkLst>
            <pc:docMk/>
            <pc:sldMk cId="2873988255" sldId="269"/>
            <ac:picMk id="11" creationId="{3F4DE7A1-F1CF-B31D-E183-279AD05FDBA2}"/>
          </ac:picMkLst>
        </pc:picChg>
        <pc:picChg chg="add mod ord">
          <ac:chgData name="Julien Rebillon" userId="8eedaf61ec9f0ba9" providerId="LiveId" clId="{7836B3E6-FCF2-40FB-AF80-027E376A3049}" dt="2023-12-28T10:25:42.817" v="6273" actId="22"/>
          <ac:picMkLst>
            <pc:docMk/>
            <pc:sldMk cId="2873988255" sldId="269"/>
            <ac:picMk id="12" creationId="{9A18D864-94E9-BC34-E051-E61A26CA1B36}"/>
          </ac:picMkLst>
        </pc:picChg>
        <pc:picChg chg="del mod">
          <ac:chgData name="Julien Rebillon" userId="8eedaf61ec9f0ba9" providerId="LiveId" clId="{7836B3E6-FCF2-40FB-AF80-027E376A3049}" dt="2023-12-28T10:23:24.379" v="6271" actId="478"/>
          <ac:picMkLst>
            <pc:docMk/>
            <pc:sldMk cId="2873988255" sldId="269"/>
            <ac:picMk id="13" creationId="{40AB50A4-8312-8BE6-C83F-6D9CEA15508A}"/>
          </ac:picMkLst>
        </pc:picChg>
      </pc:sldChg>
      <pc:sldChg chg="delSp del mod">
        <pc:chgData name="Julien Rebillon" userId="8eedaf61ec9f0ba9" providerId="LiveId" clId="{7836B3E6-FCF2-40FB-AF80-027E376A3049}" dt="2023-12-28T10:23:00.443" v="6259" actId="47"/>
        <pc:sldMkLst>
          <pc:docMk/>
          <pc:sldMk cId="1243516920" sldId="270"/>
        </pc:sldMkLst>
        <pc:picChg chg="del">
          <ac:chgData name="Julien Rebillon" userId="8eedaf61ec9f0ba9" providerId="LiveId" clId="{7836B3E6-FCF2-40FB-AF80-027E376A3049}" dt="2023-12-28T10:21:48.108" v="6227" actId="478"/>
          <ac:picMkLst>
            <pc:docMk/>
            <pc:sldMk cId="1243516920" sldId="270"/>
            <ac:picMk id="7" creationId="{D3AF0701-306A-AF41-C897-CA0D81191A69}"/>
          </ac:picMkLst>
        </pc:picChg>
        <pc:picChg chg="del">
          <ac:chgData name="Julien Rebillon" userId="8eedaf61ec9f0ba9" providerId="LiveId" clId="{7836B3E6-FCF2-40FB-AF80-027E376A3049}" dt="2023-12-28T10:21:48.745" v="6228" actId="478"/>
          <ac:picMkLst>
            <pc:docMk/>
            <pc:sldMk cId="1243516920" sldId="270"/>
            <ac:picMk id="10" creationId="{1BDE6A23-9E41-D4CC-8DB8-D06FCB301E66}"/>
          </ac:picMkLst>
        </pc:picChg>
      </pc:sldChg>
      <pc:sldChg chg="del">
        <pc:chgData name="Julien Rebillon" userId="8eedaf61ec9f0ba9" providerId="LiveId" clId="{7836B3E6-FCF2-40FB-AF80-027E376A3049}" dt="2023-12-28T10:23:06.718" v="6263" actId="47"/>
        <pc:sldMkLst>
          <pc:docMk/>
          <pc:sldMk cId="2810075704" sldId="271"/>
        </pc:sldMkLst>
      </pc:sldChg>
      <pc:sldChg chg="del">
        <pc:chgData name="Julien Rebillon" userId="8eedaf61ec9f0ba9" providerId="LiveId" clId="{7836B3E6-FCF2-40FB-AF80-027E376A3049}" dt="2023-12-28T10:23:08.349" v="6265" actId="47"/>
        <pc:sldMkLst>
          <pc:docMk/>
          <pc:sldMk cId="1839404029" sldId="272"/>
        </pc:sldMkLst>
      </pc:sldChg>
      <pc:sldChg chg="addSp delSp modSp mod">
        <pc:chgData name="Julien Rebillon" userId="8eedaf61ec9f0ba9" providerId="LiveId" clId="{7836B3E6-FCF2-40FB-AF80-027E376A3049}" dt="2023-12-28T09:24:46.247" v="2102" actId="20577"/>
        <pc:sldMkLst>
          <pc:docMk/>
          <pc:sldMk cId="1783773021" sldId="279"/>
        </pc:sldMkLst>
        <pc:spChg chg="mod">
          <ac:chgData name="Julien Rebillon" userId="8eedaf61ec9f0ba9" providerId="LiveId" clId="{7836B3E6-FCF2-40FB-AF80-027E376A3049}" dt="2023-12-28T09:12:04.081" v="1039" actId="20577"/>
          <ac:spMkLst>
            <pc:docMk/>
            <pc:sldMk cId="1783773021" sldId="279"/>
            <ac:spMk id="2" creationId="{7B520983-2B9C-FE78-C1B6-28B2BEE37429}"/>
          </ac:spMkLst>
        </pc:spChg>
        <pc:spChg chg="add mod">
          <ac:chgData name="Julien Rebillon" userId="8eedaf61ec9f0ba9" providerId="LiveId" clId="{7836B3E6-FCF2-40FB-AF80-027E376A3049}" dt="2023-12-28T09:24:46.247" v="2102" actId="20577"/>
          <ac:spMkLst>
            <pc:docMk/>
            <pc:sldMk cId="1783773021" sldId="279"/>
            <ac:spMk id="4" creationId="{3C5E267A-3872-5059-D6BE-0199CE7C2105}"/>
          </ac:spMkLst>
        </pc:spChg>
        <pc:spChg chg="del mod">
          <ac:chgData name="Julien Rebillon" userId="8eedaf61ec9f0ba9" providerId="LiveId" clId="{7836B3E6-FCF2-40FB-AF80-027E376A3049}" dt="2023-12-28T09:16:26.460" v="1490" actId="478"/>
          <ac:spMkLst>
            <pc:docMk/>
            <pc:sldMk cId="1783773021" sldId="279"/>
            <ac:spMk id="6" creationId="{5F773005-42F3-6F6B-EB32-24E1DABFF2CC}"/>
          </ac:spMkLst>
        </pc:spChg>
        <pc:picChg chg="add mod">
          <ac:chgData name="Julien Rebillon" userId="8eedaf61ec9f0ba9" providerId="LiveId" clId="{7836B3E6-FCF2-40FB-AF80-027E376A3049}" dt="2023-12-28T09:17:55.894" v="1585" actId="1076"/>
          <ac:picMkLst>
            <pc:docMk/>
            <pc:sldMk cId="1783773021" sldId="279"/>
            <ac:picMk id="7" creationId="{A3A1BBB4-AB92-F6BC-25FE-FE243E93AF1D}"/>
          </ac:picMkLst>
        </pc:picChg>
        <pc:picChg chg="del">
          <ac:chgData name="Julien Rebillon" userId="8eedaf61ec9f0ba9" providerId="LiveId" clId="{7836B3E6-FCF2-40FB-AF80-027E376A3049}" dt="2023-12-28T09:12:06.697" v="1040" actId="478"/>
          <ac:picMkLst>
            <pc:docMk/>
            <pc:sldMk cId="1783773021" sldId="279"/>
            <ac:picMk id="8" creationId="{F63C2E15-12F9-E322-4A9F-07414D7D7251}"/>
          </ac:picMkLst>
        </pc:picChg>
      </pc:sldChg>
      <pc:sldChg chg="del">
        <pc:chgData name="Julien Rebillon" userId="8eedaf61ec9f0ba9" providerId="LiveId" clId="{7836B3E6-FCF2-40FB-AF80-027E376A3049}" dt="2023-12-28T09:11:36.246" v="1007" actId="2696"/>
        <pc:sldMkLst>
          <pc:docMk/>
          <pc:sldMk cId="300733361" sldId="280"/>
        </pc:sldMkLst>
      </pc:sldChg>
      <pc:sldChg chg="del">
        <pc:chgData name="Julien Rebillon" userId="8eedaf61ec9f0ba9" providerId="LiveId" clId="{7836B3E6-FCF2-40FB-AF80-027E376A3049}" dt="2023-12-28T10:23:04.443" v="6261" actId="47"/>
        <pc:sldMkLst>
          <pc:docMk/>
          <pc:sldMk cId="683563801" sldId="281"/>
        </pc:sldMkLst>
      </pc:sldChg>
      <pc:sldChg chg="del">
        <pc:chgData name="Julien Rebillon" userId="8eedaf61ec9f0ba9" providerId="LiveId" clId="{7836B3E6-FCF2-40FB-AF80-027E376A3049}" dt="2023-12-28T10:23:11.838" v="6267" actId="47"/>
        <pc:sldMkLst>
          <pc:docMk/>
          <pc:sldMk cId="2995555291" sldId="282"/>
        </pc:sldMkLst>
      </pc:sldChg>
      <pc:sldChg chg="modSp del mod">
        <pc:chgData name="Julien Rebillon" userId="8eedaf61ec9f0ba9" providerId="LiveId" clId="{7836B3E6-FCF2-40FB-AF80-027E376A3049}" dt="2023-12-28T10:23:13.548" v="6268" actId="47"/>
        <pc:sldMkLst>
          <pc:docMk/>
          <pc:sldMk cId="2747249086" sldId="283"/>
        </pc:sldMkLst>
        <pc:spChg chg="mod">
          <ac:chgData name="Julien Rebillon" userId="8eedaf61ec9f0ba9" providerId="LiveId" clId="{7836B3E6-FCF2-40FB-AF80-027E376A3049}" dt="2023-12-27T22:25:02.961" v="0"/>
          <ac:spMkLst>
            <pc:docMk/>
            <pc:sldMk cId="2747249086" sldId="283"/>
            <ac:spMk id="2" creationId="{3205B559-274E-D94A-3D16-D9290445A821}"/>
          </ac:spMkLst>
        </pc:spChg>
        <pc:spChg chg="mod">
          <ac:chgData name="Julien Rebillon" userId="8eedaf61ec9f0ba9" providerId="LiveId" clId="{7836B3E6-FCF2-40FB-AF80-027E376A3049}" dt="2023-12-27T22:25:03.064" v="3" actId="27636"/>
          <ac:spMkLst>
            <pc:docMk/>
            <pc:sldMk cId="2747249086" sldId="283"/>
            <ac:spMk id="4" creationId="{B32C2A80-6E62-F4B7-1DDC-CF1542CED4C7}"/>
          </ac:spMkLst>
        </pc:spChg>
      </pc:sldChg>
      <pc:sldChg chg="del">
        <pc:chgData name="Julien Rebillon" userId="8eedaf61ec9f0ba9" providerId="LiveId" clId="{7836B3E6-FCF2-40FB-AF80-027E376A3049}" dt="2023-12-28T10:23:14.899" v="6269" actId="47"/>
        <pc:sldMkLst>
          <pc:docMk/>
          <pc:sldMk cId="2489298391" sldId="284"/>
        </pc:sldMkLst>
      </pc:sldChg>
      <pc:sldChg chg="addSp delSp modSp add mod">
        <pc:chgData name="Julien Rebillon" userId="8eedaf61ec9f0ba9" providerId="LiveId" clId="{7836B3E6-FCF2-40FB-AF80-027E376A3049}" dt="2023-12-28T09:31:56.301" v="2668" actId="20577"/>
        <pc:sldMkLst>
          <pc:docMk/>
          <pc:sldMk cId="2836033847" sldId="285"/>
        </pc:sldMkLst>
        <pc:spChg chg="mod">
          <ac:chgData name="Julien Rebillon" userId="8eedaf61ec9f0ba9" providerId="LiveId" clId="{7836B3E6-FCF2-40FB-AF80-027E376A3049}" dt="2023-12-28T09:26:54.596" v="2137" actId="20577"/>
          <ac:spMkLst>
            <pc:docMk/>
            <pc:sldMk cId="2836033847" sldId="285"/>
            <ac:spMk id="2" creationId="{7B520983-2B9C-FE78-C1B6-28B2BEE37429}"/>
          </ac:spMkLst>
        </pc:spChg>
        <pc:spChg chg="mod">
          <ac:chgData name="Julien Rebillon" userId="8eedaf61ec9f0ba9" providerId="LiveId" clId="{7836B3E6-FCF2-40FB-AF80-027E376A3049}" dt="2023-12-28T09:31:56.301" v="2668" actId="20577"/>
          <ac:spMkLst>
            <pc:docMk/>
            <pc:sldMk cId="2836033847" sldId="285"/>
            <ac:spMk id="4" creationId="{3C5E267A-3872-5059-D6BE-0199CE7C2105}"/>
          </ac:spMkLst>
        </pc:spChg>
        <pc:picChg chg="add mod">
          <ac:chgData name="Julien Rebillon" userId="8eedaf61ec9f0ba9" providerId="LiveId" clId="{7836B3E6-FCF2-40FB-AF80-027E376A3049}" dt="2023-12-28T09:27:43.347" v="2268" actId="1076"/>
          <ac:picMkLst>
            <pc:docMk/>
            <pc:sldMk cId="2836033847" sldId="285"/>
            <ac:picMk id="5" creationId="{343A17D4-7EB9-9BB7-9011-4675D6EAAED4}"/>
          </ac:picMkLst>
        </pc:picChg>
        <pc:picChg chg="del">
          <ac:chgData name="Julien Rebillon" userId="8eedaf61ec9f0ba9" providerId="LiveId" clId="{7836B3E6-FCF2-40FB-AF80-027E376A3049}" dt="2023-12-28T09:27:33.969" v="2265" actId="478"/>
          <ac:picMkLst>
            <pc:docMk/>
            <pc:sldMk cId="2836033847" sldId="285"/>
            <ac:picMk id="7" creationId="{A3A1BBB4-AB92-F6BC-25FE-FE243E93AF1D}"/>
          </ac:picMkLst>
        </pc:picChg>
      </pc:sldChg>
      <pc:sldChg chg="addSp delSp modSp add mod">
        <pc:chgData name="Julien Rebillon" userId="8eedaf61ec9f0ba9" providerId="LiveId" clId="{7836B3E6-FCF2-40FB-AF80-027E376A3049}" dt="2023-12-28T09:34:58.237" v="2869" actId="1076"/>
        <pc:sldMkLst>
          <pc:docMk/>
          <pc:sldMk cId="2699769081" sldId="286"/>
        </pc:sldMkLst>
        <pc:spChg chg="mod">
          <ac:chgData name="Julien Rebillon" userId="8eedaf61ec9f0ba9" providerId="LiveId" clId="{7836B3E6-FCF2-40FB-AF80-027E376A3049}" dt="2023-12-28T09:33:21.965" v="2715" actId="20577"/>
          <ac:spMkLst>
            <pc:docMk/>
            <pc:sldMk cId="2699769081" sldId="286"/>
            <ac:spMk id="2" creationId="{7B520983-2B9C-FE78-C1B6-28B2BEE37429}"/>
          </ac:spMkLst>
        </pc:spChg>
        <pc:spChg chg="mod">
          <ac:chgData name="Julien Rebillon" userId="8eedaf61ec9f0ba9" providerId="LiveId" clId="{7836B3E6-FCF2-40FB-AF80-027E376A3049}" dt="2023-12-28T09:34:58.237" v="2869" actId="1076"/>
          <ac:spMkLst>
            <pc:docMk/>
            <pc:sldMk cId="2699769081" sldId="286"/>
            <ac:spMk id="4" creationId="{3C5E267A-3872-5059-D6BE-0199CE7C2105}"/>
          </ac:spMkLst>
        </pc:spChg>
        <pc:picChg chg="add mod">
          <ac:chgData name="Julien Rebillon" userId="8eedaf61ec9f0ba9" providerId="LiveId" clId="{7836B3E6-FCF2-40FB-AF80-027E376A3049}" dt="2023-12-28T09:33:28.328" v="2717" actId="1076"/>
          <ac:picMkLst>
            <pc:docMk/>
            <pc:sldMk cId="2699769081" sldId="286"/>
            <ac:picMk id="5" creationId="{949AB5BA-A25E-105F-13CB-8F0B6D736A44}"/>
          </ac:picMkLst>
        </pc:picChg>
        <pc:picChg chg="del">
          <ac:chgData name="Julien Rebillon" userId="8eedaf61ec9f0ba9" providerId="LiveId" clId="{7836B3E6-FCF2-40FB-AF80-027E376A3049}" dt="2023-12-28T09:32:15.447" v="2669" actId="478"/>
          <ac:picMkLst>
            <pc:docMk/>
            <pc:sldMk cId="2699769081" sldId="286"/>
            <ac:picMk id="7" creationId="{A3A1BBB4-AB92-F6BC-25FE-FE243E93AF1D}"/>
          </ac:picMkLst>
        </pc:picChg>
      </pc:sldChg>
      <pc:sldChg chg="addSp modSp add mod">
        <pc:chgData name="Julien Rebillon" userId="8eedaf61ec9f0ba9" providerId="LiveId" clId="{7836B3E6-FCF2-40FB-AF80-027E376A3049}" dt="2023-12-28T09:46:52.677" v="3688" actId="1076"/>
        <pc:sldMkLst>
          <pc:docMk/>
          <pc:sldMk cId="2695344052" sldId="287"/>
        </pc:sldMkLst>
        <pc:spChg chg="mod">
          <ac:chgData name="Julien Rebillon" userId="8eedaf61ec9f0ba9" providerId="LiveId" clId="{7836B3E6-FCF2-40FB-AF80-027E376A3049}" dt="2023-12-28T09:38:48.720" v="2921" actId="20577"/>
          <ac:spMkLst>
            <pc:docMk/>
            <pc:sldMk cId="2695344052" sldId="287"/>
            <ac:spMk id="2" creationId="{7B520983-2B9C-FE78-C1B6-28B2BEE37429}"/>
          </ac:spMkLst>
        </pc:spChg>
        <pc:spChg chg="mod">
          <ac:chgData name="Julien Rebillon" userId="8eedaf61ec9f0ba9" providerId="LiveId" clId="{7836B3E6-FCF2-40FB-AF80-027E376A3049}" dt="2023-12-28T09:46:08.893" v="3682" actId="27636"/>
          <ac:spMkLst>
            <pc:docMk/>
            <pc:sldMk cId="2695344052" sldId="287"/>
            <ac:spMk id="4" creationId="{3C5E267A-3872-5059-D6BE-0199CE7C2105}"/>
          </ac:spMkLst>
        </pc:spChg>
        <pc:picChg chg="add mod">
          <ac:chgData name="Julien Rebillon" userId="8eedaf61ec9f0ba9" providerId="LiveId" clId="{7836B3E6-FCF2-40FB-AF80-027E376A3049}" dt="2023-12-28T09:46:52.677" v="3688" actId="1076"/>
          <ac:picMkLst>
            <pc:docMk/>
            <pc:sldMk cId="2695344052" sldId="287"/>
            <ac:picMk id="5" creationId="{47A48395-B5B5-DA76-0ED5-CCD8AB96CC71}"/>
          </ac:picMkLst>
        </pc:picChg>
        <pc:picChg chg="add mod">
          <ac:chgData name="Julien Rebillon" userId="8eedaf61ec9f0ba9" providerId="LiveId" clId="{7836B3E6-FCF2-40FB-AF80-027E376A3049}" dt="2023-12-28T09:46:50.639" v="3687" actId="1076"/>
          <ac:picMkLst>
            <pc:docMk/>
            <pc:sldMk cId="2695344052" sldId="287"/>
            <ac:picMk id="7" creationId="{31E98A68-47C4-CEC9-C028-E5478D84CE93}"/>
          </ac:picMkLst>
        </pc:picChg>
      </pc:sldChg>
      <pc:sldChg chg="addSp delSp modSp add mod">
        <pc:chgData name="Julien Rebillon" userId="8eedaf61ec9f0ba9" providerId="LiveId" clId="{7836B3E6-FCF2-40FB-AF80-027E376A3049}" dt="2023-12-28T12:52:56.738" v="6887" actId="14100"/>
        <pc:sldMkLst>
          <pc:docMk/>
          <pc:sldMk cId="2658205519" sldId="288"/>
        </pc:sldMkLst>
        <pc:spChg chg="mod">
          <ac:chgData name="Julien Rebillon" userId="8eedaf61ec9f0ba9" providerId="LiveId" clId="{7836B3E6-FCF2-40FB-AF80-027E376A3049}" dt="2023-12-28T09:47:12.517" v="3695" actId="6549"/>
          <ac:spMkLst>
            <pc:docMk/>
            <pc:sldMk cId="2658205519" sldId="288"/>
            <ac:spMk id="2" creationId="{7B520983-2B9C-FE78-C1B6-28B2BEE37429}"/>
          </ac:spMkLst>
        </pc:spChg>
        <pc:spChg chg="mod">
          <ac:chgData name="Julien Rebillon" userId="8eedaf61ec9f0ba9" providerId="LiveId" clId="{7836B3E6-FCF2-40FB-AF80-027E376A3049}" dt="2023-12-28T12:52:56.738" v="6887" actId="14100"/>
          <ac:spMkLst>
            <pc:docMk/>
            <pc:sldMk cId="2658205519" sldId="288"/>
            <ac:spMk id="4" creationId="{3C5E267A-3872-5059-D6BE-0199CE7C2105}"/>
          </ac:spMkLst>
        </pc:spChg>
        <pc:picChg chg="del">
          <ac:chgData name="Julien Rebillon" userId="8eedaf61ec9f0ba9" providerId="LiveId" clId="{7836B3E6-FCF2-40FB-AF80-027E376A3049}" dt="2023-12-28T09:47:14.862" v="3696" actId="478"/>
          <ac:picMkLst>
            <pc:docMk/>
            <pc:sldMk cId="2658205519" sldId="288"/>
            <ac:picMk id="5" creationId="{47A48395-B5B5-DA76-0ED5-CCD8AB96CC71}"/>
          </ac:picMkLst>
        </pc:picChg>
        <pc:picChg chg="add mod">
          <ac:chgData name="Julien Rebillon" userId="8eedaf61ec9f0ba9" providerId="LiveId" clId="{7836B3E6-FCF2-40FB-AF80-027E376A3049}" dt="2023-12-28T09:47:38.954" v="3700" actId="14100"/>
          <ac:picMkLst>
            <pc:docMk/>
            <pc:sldMk cId="2658205519" sldId="288"/>
            <ac:picMk id="6" creationId="{252EE675-46BD-C981-873C-A92B11285F6D}"/>
          </ac:picMkLst>
        </pc:picChg>
        <pc:picChg chg="del">
          <ac:chgData name="Julien Rebillon" userId="8eedaf61ec9f0ba9" providerId="LiveId" clId="{7836B3E6-FCF2-40FB-AF80-027E376A3049}" dt="2023-12-28T09:47:15.450" v="3697" actId="478"/>
          <ac:picMkLst>
            <pc:docMk/>
            <pc:sldMk cId="2658205519" sldId="288"/>
            <ac:picMk id="7" creationId="{31E98A68-47C4-CEC9-C028-E5478D84CE93}"/>
          </ac:picMkLst>
        </pc:picChg>
      </pc:sldChg>
      <pc:sldChg chg="addSp delSp modSp add mod">
        <pc:chgData name="Julien Rebillon" userId="8eedaf61ec9f0ba9" providerId="LiveId" clId="{7836B3E6-FCF2-40FB-AF80-027E376A3049}" dt="2023-12-28T12:53:05.798" v="6888" actId="1076"/>
        <pc:sldMkLst>
          <pc:docMk/>
          <pc:sldMk cId="3661027821" sldId="289"/>
        </pc:sldMkLst>
        <pc:spChg chg="mod">
          <ac:chgData name="Julien Rebillon" userId="8eedaf61ec9f0ba9" providerId="LiveId" clId="{7836B3E6-FCF2-40FB-AF80-027E376A3049}" dt="2023-12-28T09:50:49.394" v="3955" actId="20577"/>
          <ac:spMkLst>
            <pc:docMk/>
            <pc:sldMk cId="3661027821" sldId="289"/>
            <ac:spMk id="2" creationId="{7B520983-2B9C-FE78-C1B6-28B2BEE37429}"/>
          </ac:spMkLst>
        </pc:spChg>
        <pc:spChg chg="mod">
          <ac:chgData name="Julien Rebillon" userId="8eedaf61ec9f0ba9" providerId="LiveId" clId="{7836B3E6-FCF2-40FB-AF80-027E376A3049}" dt="2023-12-28T09:54:26.262" v="4147" actId="14100"/>
          <ac:spMkLst>
            <pc:docMk/>
            <pc:sldMk cId="3661027821" sldId="289"/>
            <ac:spMk id="4" creationId="{3C5E267A-3872-5059-D6BE-0199CE7C2105}"/>
          </ac:spMkLst>
        </pc:spChg>
        <pc:picChg chg="add mod">
          <ac:chgData name="Julien Rebillon" userId="8eedaf61ec9f0ba9" providerId="LiveId" clId="{7836B3E6-FCF2-40FB-AF80-027E376A3049}" dt="2023-12-28T12:53:05.798" v="6888" actId="1076"/>
          <ac:picMkLst>
            <pc:docMk/>
            <pc:sldMk cId="3661027821" sldId="289"/>
            <ac:picMk id="5" creationId="{CE8C1470-6C3E-D12E-86FC-A797503C88BD}"/>
          </ac:picMkLst>
        </pc:picChg>
        <pc:picChg chg="del">
          <ac:chgData name="Julien Rebillon" userId="8eedaf61ec9f0ba9" providerId="LiveId" clId="{7836B3E6-FCF2-40FB-AF80-027E376A3049}" dt="2023-12-28T09:50:54.094" v="3956" actId="478"/>
          <ac:picMkLst>
            <pc:docMk/>
            <pc:sldMk cId="3661027821" sldId="289"/>
            <ac:picMk id="6" creationId="{252EE675-46BD-C981-873C-A92B11285F6D}"/>
          </ac:picMkLst>
        </pc:picChg>
      </pc:sldChg>
      <pc:sldChg chg="addSp delSp modSp add mod">
        <pc:chgData name="Julien Rebillon" userId="8eedaf61ec9f0ba9" providerId="LiveId" clId="{7836B3E6-FCF2-40FB-AF80-027E376A3049}" dt="2023-12-28T10:00:22.744" v="4568" actId="5793"/>
        <pc:sldMkLst>
          <pc:docMk/>
          <pc:sldMk cId="2307621752" sldId="290"/>
        </pc:sldMkLst>
        <pc:spChg chg="mod">
          <ac:chgData name="Julien Rebillon" userId="8eedaf61ec9f0ba9" providerId="LiveId" clId="{7836B3E6-FCF2-40FB-AF80-027E376A3049}" dt="2023-12-28T09:54:55.947" v="4168" actId="20577"/>
          <ac:spMkLst>
            <pc:docMk/>
            <pc:sldMk cId="2307621752" sldId="290"/>
            <ac:spMk id="2" creationId="{7B520983-2B9C-FE78-C1B6-28B2BEE37429}"/>
          </ac:spMkLst>
        </pc:spChg>
        <pc:spChg chg="mod">
          <ac:chgData name="Julien Rebillon" userId="8eedaf61ec9f0ba9" providerId="LiveId" clId="{7836B3E6-FCF2-40FB-AF80-027E376A3049}" dt="2023-12-28T10:00:22.744" v="4568" actId="5793"/>
          <ac:spMkLst>
            <pc:docMk/>
            <pc:sldMk cId="2307621752" sldId="290"/>
            <ac:spMk id="4" creationId="{3C5E267A-3872-5059-D6BE-0199CE7C2105}"/>
          </ac:spMkLst>
        </pc:spChg>
        <pc:picChg chg="del">
          <ac:chgData name="Julien Rebillon" userId="8eedaf61ec9f0ba9" providerId="LiveId" clId="{7836B3E6-FCF2-40FB-AF80-027E376A3049}" dt="2023-12-28T09:54:47.304" v="4150" actId="478"/>
          <ac:picMkLst>
            <pc:docMk/>
            <pc:sldMk cId="2307621752" sldId="290"/>
            <ac:picMk id="5" creationId="{CE8C1470-6C3E-D12E-86FC-A797503C88BD}"/>
          </ac:picMkLst>
        </pc:picChg>
        <pc:picChg chg="add mod">
          <ac:chgData name="Julien Rebillon" userId="8eedaf61ec9f0ba9" providerId="LiveId" clId="{7836B3E6-FCF2-40FB-AF80-027E376A3049}" dt="2023-12-28T09:55:33.793" v="4172" actId="1076"/>
          <ac:picMkLst>
            <pc:docMk/>
            <pc:sldMk cId="2307621752" sldId="290"/>
            <ac:picMk id="6" creationId="{93B54D74-1F79-8BD9-8FF6-2FD7C45FFAB2}"/>
          </ac:picMkLst>
        </pc:picChg>
      </pc:sldChg>
      <pc:sldChg chg="addSp delSp modSp add mod">
        <pc:chgData name="Julien Rebillon" userId="8eedaf61ec9f0ba9" providerId="LiveId" clId="{7836B3E6-FCF2-40FB-AF80-027E376A3049}" dt="2023-12-28T10:05:16.536" v="4917" actId="20577"/>
        <pc:sldMkLst>
          <pc:docMk/>
          <pc:sldMk cId="1742929506" sldId="291"/>
        </pc:sldMkLst>
        <pc:spChg chg="mod">
          <ac:chgData name="Julien Rebillon" userId="8eedaf61ec9f0ba9" providerId="LiveId" clId="{7836B3E6-FCF2-40FB-AF80-027E376A3049}" dt="2023-12-28T10:00:59.611" v="4592" actId="20577"/>
          <ac:spMkLst>
            <pc:docMk/>
            <pc:sldMk cId="1742929506" sldId="291"/>
            <ac:spMk id="2" creationId="{7B520983-2B9C-FE78-C1B6-28B2BEE37429}"/>
          </ac:spMkLst>
        </pc:spChg>
        <pc:spChg chg="del mod">
          <ac:chgData name="Julien Rebillon" userId="8eedaf61ec9f0ba9" providerId="LiveId" clId="{7836B3E6-FCF2-40FB-AF80-027E376A3049}" dt="2023-12-28T10:04:01.145" v="4790" actId="478"/>
          <ac:spMkLst>
            <pc:docMk/>
            <pc:sldMk cId="1742929506" sldId="291"/>
            <ac:spMk id="4" creationId="{3C5E267A-3872-5059-D6BE-0199CE7C2105}"/>
          </ac:spMkLst>
        </pc:spChg>
        <pc:spChg chg="add mod">
          <ac:chgData name="Julien Rebillon" userId="8eedaf61ec9f0ba9" providerId="LiveId" clId="{7836B3E6-FCF2-40FB-AF80-027E376A3049}" dt="2023-12-28T10:05:16.536" v="4917" actId="20577"/>
          <ac:spMkLst>
            <pc:docMk/>
            <pc:sldMk cId="1742929506" sldId="291"/>
            <ac:spMk id="7" creationId="{55D9A836-0188-F409-A466-F82E0870F902}"/>
          </ac:spMkLst>
        </pc:spChg>
        <pc:spChg chg="add del mod">
          <ac:chgData name="Julien Rebillon" userId="8eedaf61ec9f0ba9" providerId="LiveId" clId="{7836B3E6-FCF2-40FB-AF80-027E376A3049}" dt="2023-12-28T10:04:13.778" v="4792" actId="478"/>
          <ac:spMkLst>
            <pc:docMk/>
            <pc:sldMk cId="1742929506" sldId="291"/>
            <ac:spMk id="9" creationId="{C035EB58-8FB8-14A4-1728-2BF0A0B1F7EF}"/>
          </ac:spMkLst>
        </pc:spChg>
        <pc:picChg chg="add mod">
          <ac:chgData name="Julien Rebillon" userId="8eedaf61ec9f0ba9" providerId="LiveId" clId="{7836B3E6-FCF2-40FB-AF80-027E376A3049}" dt="2023-12-28T10:01:33.452" v="4597" actId="1076"/>
          <ac:picMkLst>
            <pc:docMk/>
            <pc:sldMk cId="1742929506" sldId="291"/>
            <ac:picMk id="5" creationId="{57AE5A37-4A06-8093-0179-EE11B4893594}"/>
          </ac:picMkLst>
        </pc:picChg>
        <pc:picChg chg="del">
          <ac:chgData name="Julien Rebillon" userId="8eedaf61ec9f0ba9" providerId="LiveId" clId="{7836B3E6-FCF2-40FB-AF80-027E376A3049}" dt="2023-12-28T10:01:02.072" v="4593" actId="478"/>
          <ac:picMkLst>
            <pc:docMk/>
            <pc:sldMk cId="1742929506" sldId="291"/>
            <ac:picMk id="6" creationId="{93B54D74-1F79-8BD9-8FF6-2FD7C45FFAB2}"/>
          </ac:picMkLst>
        </pc:picChg>
      </pc:sldChg>
      <pc:sldChg chg="addSp delSp modSp add mod">
        <pc:chgData name="Julien Rebillon" userId="8eedaf61ec9f0ba9" providerId="LiveId" clId="{7836B3E6-FCF2-40FB-AF80-027E376A3049}" dt="2023-12-28T10:13:24.314" v="5494" actId="20577"/>
        <pc:sldMkLst>
          <pc:docMk/>
          <pc:sldMk cId="867544843" sldId="292"/>
        </pc:sldMkLst>
        <pc:spChg chg="mod">
          <ac:chgData name="Julien Rebillon" userId="8eedaf61ec9f0ba9" providerId="LiveId" clId="{7836B3E6-FCF2-40FB-AF80-027E376A3049}" dt="2023-12-28T10:06:33.820" v="4957" actId="20577"/>
          <ac:spMkLst>
            <pc:docMk/>
            <pc:sldMk cId="867544843" sldId="292"/>
            <ac:spMk id="2" creationId="{7B520983-2B9C-FE78-C1B6-28B2BEE37429}"/>
          </ac:spMkLst>
        </pc:spChg>
        <pc:spChg chg="mod">
          <ac:chgData name="Julien Rebillon" userId="8eedaf61ec9f0ba9" providerId="LiveId" clId="{7836B3E6-FCF2-40FB-AF80-027E376A3049}" dt="2023-12-28T10:13:24.314" v="5494" actId="20577"/>
          <ac:spMkLst>
            <pc:docMk/>
            <pc:sldMk cId="867544843" sldId="292"/>
            <ac:spMk id="7" creationId="{55D9A836-0188-F409-A466-F82E0870F902}"/>
          </ac:spMkLst>
        </pc:spChg>
        <pc:picChg chg="add mod">
          <ac:chgData name="Julien Rebillon" userId="8eedaf61ec9f0ba9" providerId="LiveId" clId="{7836B3E6-FCF2-40FB-AF80-027E376A3049}" dt="2023-12-28T10:06:41.256" v="4960" actId="1076"/>
          <ac:picMkLst>
            <pc:docMk/>
            <pc:sldMk cId="867544843" sldId="292"/>
            <ac:picMk id="4" creationId="{62FB0BC6-60AF-703B-020F-67182FE55C2A}"/>
          </ac:picMkLst>
        </pc:picChg>
        <pc:picChg chg="del">
          <ac:chgData name="Julien Rebillon" userId="8eedaf61ec9f0ba9" providerId="LiveId" clId="{7836B3E6-FCF2-40FB-AF80-027E376A3049}" dt="2023-12-28T10:06:37.558" v="4958" actId="478"/>
          <ac:picMkLst>
            <pc:docMk/>
            <pc:sldMk cId="867544843" sldId="292"/>
            <ac:picMk id="5" creationId="{57AE5A37-4A06-8093-0179-EE11B4893594}"/>
          </ac:picMkLst>
        </pc:picChg>
      </pc:sldChg>
      <pc:sldChg chg="addSp delSp modSp add mod">
        <pc:chgData name="Julien Rebillon" userId="8eedaf61ec9f0ba9" providerId="LiveId" clId="{7836B3E6-FCF2-40FB-AF80-027E376A3049}" dt="2023-12-28T10:16:48.389" v="5857" actId="20577"/>
        <pc:sldMkLst>
          <pc:docMk/>
          <pc:sldMk cId="2338343503" sldId="293"/>
        </pc:sldMkLst>
        <pc:spChg chg="mod">
          <ac:chgData name="Julien Rebillon" userId="8eedaf61ec9f0ba9" providerId="LiveId" clId="{7836B3E6-FCF2-40FB-AF80-027E376A3049}" dt="2023-12-28T10:13:45.083" v="5512" actId="20577"/>
          <ac:spMkLst>
            <pc:docMk/>
            <pc:sldMk cId="2338343503" sldId="293"/>
            <ac:spMk id="2" creationId="{7B520983-2B9C-FE78-C1B6-28B2BEE37429}"/>
          </ac:spMkLst>
        </pc:spChg>
        <pc:spChg chg="mod">
          <ac:chgData name="Julien Rebillon" userId="8eedaf61ec9f0ba9" providerId="LiveId" clId="{7836B3E6-FCF2-40FB-AF80-027E376A3049}" dt="2023-12-28T10:16:48.389" v="5857" actId="20577"/>
          <ac:spMkLst>
            <pc:docMk/>
            <pc:sldMk cId="2338343503" sldId="293"/>
            <ac:spMk id="7" creationId="{55D9A836-0188-F409-A466-F82E0870F902}"/>
          </ac:spMkLst>
        </pc:spChg>
        <pc:picChg chg="del">
          <ac:chgData name="Julien Rebillon" userId="8eedaf61ec9f0ba9" providerId="LiveId" clId="{7836B3E6-FCF2-40FB-AF80-027E376A3049}" dt="2023-12-28T10:13:51.025" v="5515" actId="478"/>
          <ac:picMkLst>
            <pc:docMk/>
            <pc:sldMk cId="2338343503" sldId="293"/>
            <ac:picMk id="4" creationId="{62FB0BC6-60AF-703B-020F-67182FE55C2A}"/>
          </ac:picMkLst>
        </pc:picChg>
        <pc:picChg chg="add mod">
          <ac:chgData name="Julien Rebillon" userId="8eedaf61ec9f0ba9" providerId="LiveId" clId="{7836B3E6-FCF2-40FB-AF80-027E376A3049}" dt="2023-12-28T10:14:12.733" v="5518" actId="14100"/>
          <ac:picMkLst>
            <pc:docMk/>
            <pc:sldMk cId="2338343503" sldId="293"/>
            <ac:picMk id="5" creationId="{8B6A4F95-C9B5-8B25-FA30-2B9E42E4A2CD}"/>
          </ac:picMkLst>
        </pc:picChg>
      </pc:sldChg>
      <pc:sldChg chg="addSp delSp modSp add mod">
        <pc:chgData name="Julien Rebillon" userId="8eedaf61ec9f0ba9" providerId="LiveId" clId="{7836B3E6-FCF2-40FB-AF80-027E376A3049}" dt="2023-12-28T10:21:32.940" v="6226" actId="1076"/>
        <pc:sldMkLst>
          <pc:docMk/>
          <pc:sldMk cId="598556325" sldId="294"/>
        </pc:sldMkLst>
        <pc:spChg chg="mod">
          <ac:chgData name="Julien Rebillon" userId="8eedaf61ec9f0ba9" providerId="LiveId" clId="{7836B3E6-FCF2-40FB-AF80-027E376A3049}" dt="2023-12-28T10:17:20.088" v="5881" actId="20577"/>
          <ac:spMkLst>
            <pc:docMk/>
            <pc:sldMk cId="598556325" sldId="294"/>
            <ac:spMk id="2" creationId="{7B520983-2B9C-FE78-C1B6-28B2BEE37429}"/>
          </ac:spMkLst>
        </pc:spChg>
        <pc:spChg chg="mod">
          <ac:chgData name="Julien Rebillon" userId="8eedaf61ec9f0ba9" providerId="LiveId" clId="{7836B3E6-FCF2-40FB-AF80-027E376A3049}" dt="2023-12-28T10:20:56.820" v="6223" actId="20577"/>
          <ac:spMkLst>
            <pc:docMk/>
            <pc:sldMk cId="598556325" sldId="294"/>
            <ac:spMk id="7" creationId="{55D9A836-0188-F409-A466-F82E0870F902}"/>
          </ac:spMkLst>
        </pc:spChg>
        <pc:picChg chg="add mod">
          <ac:chgData name="Julien Rebillon" userId="8eedaf61ec9f0ba9" providerId="LiveId" clId="{7836B3E6-FCF2-40FB-AF80-027E376A3049}" dt="2023-12-28T10:21:11.586" v="6224" actId="1076"/>
          <ac:picMkLst>
            <pc:docMk/>
            <pc:sldMk cId="598556325" sldId="294"/>
            <ac:picMk id="4" creationId="{4987973E-053C-8BD9-D1EE-DDBC7404AB3F}"/>
          </ac:picMkLst>
        </pc:picChg>
        <pc:picChg chg="del">
          <ac:chgData name="Julien Rebillon" userId="8eedaf61ec9f0ba9" providerId="LiveId" clId="{7836B3E6-FCF2-40FB-AF80-027E376A3049}" dt="2023-12-28T10:17:23.601" v="5882" actId="478"/>
          <ac:picMkLst>
            <pc:docMk/>
            <pc:sldMk cId="598556325" sldId="294"/>
            <ac:picMk id="5" creationId="{8B6A4F95-C9B5-8B25-FA30-2B9E42E4A2CD}"/>
          </ac:picMkLst>
        </pc:picChg>
        <pc:picChg chg="add mod">
          <ac:chgData name="Julien Rebillon" userId="8eedaf61ec9f0ba9" providerId="LiveId" clId="{7836B3E6-FCF2-40FB-AF80-027E376A3049}" dt="2023-12-28T10:21:32.940" v="6226" actId="1076"/>
          <ac:picMkLst>
            <pc:docMk/>
            <pc:sldMk cId="598556325" sldId="294"/>
            <ac:picMk id="8" creationId="{BAB35894-38CC-54EC-D72E-717DF68DFC48}"/>
          </ac:picMkLst>
        </pc:picChg>
      </pc:sldChg>
      <pc:sldChg chg="addSp delSp modSp add mod">
        <pc:chgData name="Julien Rebillon" userId="8eedaf61ec9f0ba9" providerId="LiveId" clId="{7836B3E6-FCF2-40FB-AF80-027E376A3049}" dt="2023-12-28T10:22:55.257" v="6258" actId="1076"/>
        <pc:sldMkLst>
          <pc:docMk/>
          <pc:sldMk cId="3879006555" sldId="295"/>
        </pc:sldMkLst>
        <pc:spChg chg="mod">
          <ac:chgData name="Julien Rebillon" userId="8eedaf61ec9f0ba9" providerId="LiveId" clId="{7836B3E6-FCF2-40FB-AF80-027E376A3049}" dt="2023-12-28T10:22:14.770" v="6253" actId="20577"/>
          <ac:spMkLst>
            <pc:docMk/>
            <pc:sldMk cId="3879006555" sldId="295"/>
            <ac:spMk id="2" creationId="{7B520983-2B9C-FE78-C1B6-28B2BEE37429}"/>
          </ac:spMkLst>
        </pc:spChg>
        <pc:spChg chg="del mod">
          <ac:chgData name="Julien Rebillon" userId="8eedaf61ec9f0ba9" providerId="LiveId" clId="{7836B3E6-FCF2-40FB-AF80-027E376A3049}" dt="2023-12-28T10:22:07.513" v="6233" actId="478"/>
          <ac:spMkLst>
            <pc:docMk/>
            <pc:sldMk cId="3879006555" sldId="295"/>
            <ac:spMk id="7" creationId="{55D9A836-0188-F409-A466-F82E0870F902}"/>
          </ac:spMkLst>
        </pc:spChg>
        <pc:picChg chg="del">
          <ac:chgData name="Julien Rebillon" userId="8eedaf61ec9f0ba9" providerId="LiveId" clId="{7836B3E6-FCF2-40FB-AF80-027E376A3049}" dt="2023-12-28T10:22:03.225" v="6230" actId="478"/>
          <ac:picMkLst>
            <pc:docMk/>
            <pc:sldMk cId="3879006555" sldId="295"/>
            <ac:picMk id="4" creationId="{4987973E-053C-8BD9-D1EE-DDBC7404AB3F}"/>
          </ac:picMkLst>
        </pc:picChg>
        <pc:picChg chg="add mod">
          <ac:chgData name="Julien Rebillon" userId="8eedaf61ec9f0ba9" providerId="LiveId" clId="{7836B3E6-FCF2-40FB-AF80-027E376A3049}" dt="2023-12-28T10:22:55.257" v="6258" actId="1076"/>
          <ac:picMkLst>
            <pc:docMk/>
            <pc:sldMk cId="3879006555" sldId="295"/>
            <ac:picMk id="5" creationId="{54A73F1D-C032-A170-C378-28A83133CD56}"/>
          </ac:picMkLst>
        </pc:picChg>
        <pc:picChg chg="del">
          <ac:chgData name="Julien Rebillon" userId="8eedaf61ec9f0ba9" providerId="LiveId" clId="{7836B3E6-FCF2-40FB-AF80-027E376A3049}" dt="2023-12-28T10:22:03.957" v="6231" actId="478"/>
          <ac:picMkLst>
            <pc:docMk/>
            <pc:sldMk cId="3879006555" sldId="295"/>
            <ac:picMk id="8" creationId="{BAB35894-38CC-54EC-D72E-717DF68DFC4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AADD6-1767-45EB-A3D3-48BFF231D66D}" type="datetimeFigureOut">
              <a:rPr lang="fr-FR" smtClean="0"/>
              <a:t>06/06/2024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4EE5E8-2B0E-41E9-9349-CFF0BD0596D0}" type="slidenum">
              <a:rPr lang="fr-FR" smtClean="0"/>
              <a:t>‹N°›</a:t>
            </a:fld>
            <a:endParaRPr lang="fr-FR"/>
          </a:p>
        </p:txBody>
      </p:sp>
    </p:spTree>
    <p:extLst>
      <p:ext uri="{BB962C8B-B14F-4D97-AF65-F5344CB8AC3E}">
        <p14:creationId xmlns:p14="http://schemas.microsoft.com/office/powerpoint/2010/main" val="415315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4EE5E8-2B0E-41E9-9349-CFF0BD0596D0}" type="slidenum">
              <a:rPr lang="fr-FR" smtClean="0"/>
              <a:t>1</a:t>
            </a:fld>
            <a:endParaRPr lang="fr-FR"/>
          </a:p>
        </p:txBody>
      </p:sp>
    </p:spTree>
    <p:extLst>
      <p:ext uri="{BB962C8B-B14F-4D97-AF65-F5344CB8AC3E}">
        <p14:creationId xmlns:p14="http://schemas.microsoft.com/office/powerpoint/2010/main" val="4049108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19369077-25EE-4F7F-B0E4-2B9C8DBDC64D}" type="datetimeFigureOut">
              <a:rPr lang="fr-FR" smtClean="0"/>
              <a:t>06/06/2024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1873421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9369077-25EE-4F7F-B0E4-2B9C8DBDC64D}" type="datetimeFigureOut">
              <a:rPr lang="fr-FR" smtClean="0"/>
              <a:t>06/06/2024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2359083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9369077-25EE-4F7F-B0E4-2B9C8DBDC64D}" type="datetimeFigureOut">
              <a:rPr lang="fr-FR" smtClean="0"/>
              <a:t>06/06/2024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144936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9369077-25EE-4F7F-B0E4-2B9C8DBDC64D}" type="datetimeFigureOut">
              <a:rPr lang="fr-FR" smtClean="0"/>
              <a:t>06/06/2024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83B8AD0-3186-46B8-8E8E-801E9282B181}"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90761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9369077-25EE-4F7F-B0E4-2B9C8DBDC64D}" type="datetimeFigureOut">
              <a:rPr lang="fr-FR" smtClean="0"/>
              <a:t>06/06/2024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3764955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19369077-25EE-4F7F-B0E4-2B9C8DBDC64D}" type="datetimeFigureOut">
              <a:rPr lang="fr-FR" smtClean="0"/>
              <a:t>06/06/2024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3002453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19369077-25EE-4F7F-B0E4-2B9C8DBDC64D}" type="datetimeFigureOut">
              <a:rPr lang="fr-FR" smtClean="0"/>
              <a:t>06/06/2024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3674669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9369077-25EE-4F7F-B0E4-2B9C8DBDC64D}" type="datetimeFigureOut">
              <a:rPr lang="fr-FR" smtClean="0"/>
              <a:t>06/06/2024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1266845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9369077-25EE-4F7F-B0E4-2B9C8DBDC64D}" type="datetimeFigureOut">
              <a:rPr lang="fr-FR" smtClean="0"/>
              <a:t>06/06/2024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137137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9369077-25EE-4F7F-B0E4-2B9C8DBDC64D}" type="datetimeFigureOut">
              <a:rPr lang="fr-FR" smtClean="0"/>
              <a:t>06/06/2024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3221748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9369077-25EE-4F7F-B0E4-2B9C8DBDC64D}" type="datetimeFigureOut">
              <a:rPr lang="fr-FR" smtClean="0"/>
              <a:t>06/06/2024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3372809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9369077-25EE-4F7F-B0E4-2B9C8DBDC64D}" type="datetimeFigureOut">
              <a:rPr lang="fr-FR" smtClean="0"/>
              <a:t>06/06/2024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2043601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19369077-25EE-4F7F-B0E4-2B9C8DBDC64D}" type="datetimeFigureOut">
              <a:rPr lang="fr-FR" smtClean="0"/>
              <a:t>06/06/2024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3501902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9369077-25EE-4F7F-B0E4-2B9C8DBDC64D}" type="datetimeFigureOut">
              <a:rPr lang="fr-FR" smtClean="0"/>
              <a:t>06/06/2024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392861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69077-25EE-4F7F-B0E4-2B9C8DBDC64D}" type="datetimeFigureOut">
              <a:rPr lang="fr-FR" smtClean="0"/>
              <a:t>06/06/2024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1393119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9369077-25EE-4F7F-B0E4-2B9C8DBDC64D}" type="datetimeFigureOut">
              <a:rPr lang="fr-FR" smtClean="0"/>
              <a:t>06/06/2024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29910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9369077-25EE-4F7F-B0E4-2B9C8DBDC64D}" type="datetimeFigureOut">
              <a:rPr lang="fr-FR" smtClean="0"/>
              <a:t>06/06/2024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83B8AD0-3186-46B8-8E8E-801E9282B181}" type="slidenum">
              <a:rPr lang="fr-FR" smtClean="0"/>
              <a:t>‹N°›</a:t>
            </a:fld>
            <a:endParaRPr lang="fr-FR"/>
          </a:p>
        </p:txBody>
      </p:sp>
    </p:spTree>
    <p:extLst>
      <p:ext uri="{BB962C8B-B14F-4D97-AF65-F5344CB8AC3E}">
        <p14:creationId xmlns:p14="http://schemas.microsoft.com/office/powerpoint/2010/main" val="3560121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9369077-25EE-4F7F-B0E4-2B9C8DBDC64D}" type="datetimeFigureOut">
              <a:rPr lang="fr-FR" smtClean="0"/>
              <a:t>06/06/2024</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83B8AD0-3186-46B8-8E8E-801E9282B181}" type="slidenum">
              <a:rPr lang="fr-FR" smtClean="0"/>
              <a:t>‹N°›</a:t>
            </a:fld>
            <a:endParaRPr lang="fr-FR"/>
          </a:p>
        </p:txBody>
      </p:sp>
    </p:spTree>
    <p:extLst>
      <p:ext uri="{BB962C8B-B14F-4D97-AF65-F5344CB8AC3E}">
        <p14:creationId xmlns:p14="http://schemas.microsoft.com/office/powerpoint/2010/main" val="156668387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BAC2A5-0AEB-046E-C1BE-F69C882A7944}"/>
              </a:ext>
            </a:extLst>
          </p:cNvPr>
          <p:cNvSpPr>
            <a:spLocks noGrp="1"/>
          </p:cNvSpPr>
          <p:nvPr>
            <p:ph type="ctrTitle"/>
          </p:nvPr>
        </p:nvSpPr>
        <p:spPr>
          <a:xfrm>
            <a:off x="1876424" y="1122363"/>
            <a:ext cx="8791575" cy="1203742"/>
          </a:xfrm>
        </p:spPr>
        <p:txBody>
          <a:bodyPr>
            <a:normAutofit/>
          </a:bodyPr>
          <a:lstStyle/>
          <a:p>
            <a:pPr algn="ctr"/>
            <a:r>
              <a:rPr lang="fr-FR" sz="5400" dirty="0"/>
              <a:t>Projet 7</a:t>
            </a:r>
          </a:p>
        </p:txBody>
      </p:sp>
      <p:sp>
        <p:nvSpPr>
          <p:cNvPr id="3" name="Sous-titre 2">
            <a:extLst>
              <a:ext uri="{FF2B5EF4-FFF2-40B4-BE49-F238E27FC236}">
                <a16:creationId xmlns:a16="http://schemas.microsoft.com/office/drawing/2014/main" id="{09F1F710-8A14-E453-7D3A-C1E6BEC5E1F9}"/>
              </a:ext>
            </a:extLst>
          </p:cNvPr>
          <p:cNvSpPr>
            <a:spLocks noGrp="1"/>
          </p:cNvSpPr>
          <p:nvPr>
            <p:ph type="subTitle" idx="1"/>
          </p:nvPr>
        </p:nvSpPr>
        <p:spPr>
          <a:xfrm>
            <a:off x="2673348" y="2895639"/>
            <a:ext cx="7197726" cy="1405467"/>
          </a:xfrm>
        </p:spPr>
        <p:txBody>
          <a:bodyPr>
            <a:normAutofit/>
          </a:bodyPr>
          <a:lstStyle/>
          <a:p>
            <a:pPr algn="ctr"/>
            <a:r>
              <a:rPr lang="fr-FR" sz="4000" dirty="0"/>
              <a:t>Développez un algorithme de recherche en javascript</a:t>
            </a:r>
            <a:endParaRPr lang="fr-FR" sz="3200" dirty="0"/>
          </a:p>
        </p:txBody>
      </p:sp>
    </p:spTree>
    <p:extLst>
      <p:ext uri="{BB962C8B-B14F-4D97-AF65-F5344CB8AC3E}">
        <p14:creationId xmlns:p14="http://schemas.microsoft.com/office/powerpoint/2010/main" val="2292725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6AE7B7-BC19-C25C-61E1-27D872D78715}"/>
              </a:ext>
            </a:extLst>
          </p:cNvPr>
          <p:cNvSpPr>
            <a:spLocks noGrp="1"/>
          </p:cNvSpPr>
          <p:nvPr>
            <p:ph type="title"/>
          </p:nvPr>
        </p:nvSpPr>
        <p:spPr/>
        <p:txBody>
          <a:bodyPr/>
          <a:lstStyle/>
          <a:p>
            <a:pPr algn="ctr"/>
            <a:r>
              <a:rPr lang="fr-FR" dirty="0"/>
              <a:t>Difficultés rencontrées</a:t>
            </a:r>
          </a:p>
        </p:txBody>
      </p:sp>
      <p:sp>
        <p:nvSpPr>
          <p:cNvPr id="3" name="Espace réservé du contenu 2">
            <a:extLst>
              <a:ext uri="{FF2B5EF4-FFF2-40B4-BE49-F238E27FC236}">
                <a16:creationId xmlns:a16="http://schemas.microsoft.com/office/drawing/2014/main" id="{D04D9781-5395-8916-1F72-15AE379A991E}"/>
              </a:ext>
            </a:extLst>
          </p:cNvPr>
          <p:cNvSpPr>
            <a:spLocks noGrp="1"/>
          </p:cNvSpPr>
          <p:nvPr>
            <p:ph idx="1"/>
          </p:nvPr>
        </p:nvSpPr>
        <p:spPr>
          <a:xfrm>
            <a:off x="680321" y="2978149"/>
            <a:ext cx="9613861" cy="2958039"/>
          </a:xfrm>
        </p:spPr>
        <p:txBody>
          <a:bodyPr>
            <a:normAutofit lnSpcReduction="10000"/>
          </a:bodyPr>
          <a:lstStyle/>
          <a:p>
            <a:r>
              <a:rPr lang="fr-FR" dirty="0"/>
              <a:t>Problème de branches avec Git et fichiers disparus.</a:t>
            </a:r>
          </a:p>
          <a:p>
            <a:endParaRPr lang="fr-FR" dirty="0"/>
          </a:p>
          <a:p>
            <a:r>
              <a:rPr lang="fr-FR" dirty="0"/>
              <a:t>Problème de recherche </a:t>
            </a:r>
            <a:r>
              <a:rPr lang="fr-FR" dirty="0" err="1"/>
              <a:t>any</a:t>
            </a:r>
            <a:r>
              <a:rPr lang="fr-FR" dirty="0"/>
              <a:t>/</a:t>
            </a:r>
            <a:r>
              <a:rPr lang="fr-FR" dirty="0" err="1"/>
              <a:t>every</a:t>
            </a:r>
            <a:r>
              <a:rPr lang="fr-FR" dirty="0"/>
              <a:t>.</a:t>
            </a:r>
          </a:p>
          <a:p>
            <a:endParaRPr lang="fr-FR" dirty="0"/>
          </a:p>
          <a:p>
            <a:r>
              <a:rPr lang="fr-FR" dirty="0"/>
              <a:t>Initialisation du compteur de recettes / </a:t>
            </a:r>
            <a:r>
              <a:rPr lang="fr-FR" dirty="0" err="1"/>
              <a:t>Undefined</a:t>
            </a:r>
            <a:r>
              <a:rPr lang="fr-FR" dirty="0"/>
              <a:t>.</a:t>
            </a:r>
          </a:p>
          <a:p>
            <a:endParaRPr lang="fr-FR" dirty="0"/>
          </a:p>
          <a:p>
            <a:r>
              <a:rPr lang="fr-FR" dirty="0"/>
              <a:t>Création du filtrage pour les options des trois menus </a:t>
            </a:r>
            <a:r>
              <a:rPr lang="fr-FR" dirty="0" err="1"/>
              <a:t>dropdown</a:t>
            </a:r>
            <a:r>
              <a:rPr lang="fr-FR" dirty="0"/>
              <a:t>.</a:t>
            </a:r>
          </a:p>
          <a:p>
            <a:pPr marL="36900" indent="0">
              <a:buNone/>
            </a:pPr>
            <a:endParaRPr lang="fr-FR" dirty="0"/>
          </a:p>
        </p:txBody>
      </p:sp>
    </p:spTree>
    <p:extLst>
      <p:ext uri="{BB962C8B-B14F-4D97-AF65-F5344CB8AC3E}">
        <p14:creationId xmlns:p14="http://schemas.microsoft.com/office/powerpoint/2010/main" val="1289766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6D528-F770-6A86-4323-6EEFAE428E24}"/>
              </a:ext>
            </a:extLst>
          </p:cNvPr>
          <p:cNvSpPr>
            <a:spLocks noGrp="1"/>
          </p:cNvSpPr>
          <p:nvPr>
            <p:ph type="title"/>
          </p:nvPr>
        </p:nvSpPr>
        <p:spPr/>
        <p:txBody>
          <a:bodyPr/>
          <a:lstStyle/>
          <a:p>
            <a:pPr algn="ctr"/>
            <a:r>
              <a:rPr lang="fr-FR" dirty="0"/>
              <a:t>Points d’amélioration</a:t>
            </a:r>
          </a:p>
        </p:txBody>
      </p:sp>
      <p:sp>
        <p:nvSpPr>
          <p:cNvPr id="3" name="Espace réservé du contenu 2">
            <a:extLst>
              <a:ext uri="{FF2B5EF4-FFF2-40B4-BE49-F238E27FC236}">
                <a16:creationId xmlns:a16="http://schemas.microsoft.com/office/drawing/2014/main" id="{13B950E0-F427-F7F7-3DAD-1ADB81CE1C49}"/>
              </a:ext>
            </a:extLst>
          </p:cNvPr>
          <p:cNvSpPr>
            <a:spLocks noGrp="1"/>
          </p:cNvSpPr>
          <p:nvPr>
            <p:ph idx="1"/>
          </p:nvPr>
        </p:nvSpPr>
        <p:spPr>
          <a:xfrm>
            <a:off x="913795" y="2570205"/>
            <a:ext cx="10353762" cy="3220995"/>
          </a:xfrm>
        </p:spPr>
        <p:txBody>
          <a:bodyPr>
            <a:normAutofit/>
          </a:bodyPr>
          <a:lstStyle/>
          <a:p>
            <a:r>
              <a:rPr lang="fr-FR" dirty="0"/>
              <a:t>Mettre l’ensemble des tags dans une seule variable?</a:t>
            </a:r>
          </a:p>
          <a:p>
            <a:endParaRPr lang="fr-FR" dirty="0"/>
          </a:p>
          <a:p>
            <a:r>
              <a:rPr lang="fr-FR" dirty="0"/>
              <a:t>Diviser le code javascript en plusieurs fichiers?</a:t>
            </a:r>
          </a:p>
          <a:p>
            <a:endParaRPr lang="fr-FR" dirty="0"/>
          </a:p>
          <a:p>
            <a:r>
              <a:rPr lang="fr-FR" dirty="0"/>
              <a:t>Rectifier la syntaxe des inputs pour les menus </a:t>
            </a:r>
            <a:r>
              <a:rPr lang="fr-FR" dirty="0" err="1"/>
              <a:t>dropdown</a:t>
            </a:r>
            <a:r>
              <a:rPr lang="fr-FR" dirty="0"/>
              <a:t> afin de passer la validation W3C.</a:t>
            </a:r>
          </a:p>
        </p:txBody>
      </p:sp>
    </p:spTree>
    <p:extLst>
      <p:ext uri="{BB962C8B-B14F-4D97-AF65-F5344CB8AC3E}">
        <p14:creationId xmlns:p14="http://schemas.microsoft.com/office/powerpoint/2010/main" val="204278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05DA6-164E-C61B-0FC1-087E6A8972B3}"/>
              </a:ext>
            </a:extLst>
          </p:cNvPr>
          <p:cNvSpPr>
            <a:spLocks noGrp="1"/>
          </p:cNvSpPr>
          <p:nvPr>
            <p:ph type="title"/>
          </p:nvPr>
        </p:nvSpPr>
        <p:spPr/>
        <p:txBody>
          <a:bodyPr/>
          <a:lstStyle/>
          <a:p>
            <a:pPr algn="ctr"/>
            <a:r>
              <a:rPr lang="fr-FR" dirty="0"/>
              <a:t>La mission</a:t>
            </a:r>
          </a:p>
        </p:txBody>
      </p:sp>
      <p:sp>
        <p:nvSpPr>
          <p:cNvPr id="3" name="Espace réservé du contenu 2">
            <a:extLst>
              <a:ext uri="{FF2B5EF4-FFF2-40B4-BE49-F238E27FC236}">
                <a16:creationId xmlns:a16="http://schemas.microsoft.com/office/drawing/2014/main" id="{86AE0A19-3D46-E022-D193-6CFABB280E33}"/>
              </a:ext>
            </a:extLst>
          </p:cNvPr>
          <p:cNvSpPr>
            <a:spLocks noGrp="1"/>
          </p:cNvSpPr>
          <p:nvPr>
            <p:ph idx="1"/>
          </p:nvPr>
        </p:nvSpPr>
        <p:spPr>
          <a:xfrm>
            <a:off x="913795" y="2353962"/>
            <a:ext cx="10353762" cy="3437238"/>
          </a:xfrm>
        </p:spPr>
        <p:txBody>
          <a:bodyPr/>
          <a:lstStyle/>
          <a:p>
            <a:r>
              <a:rPr lang="fr-FR" dirty="0"/>
              <a:t>J’ai à ma disposition une maquette </a:t>
            </a:r>
            <a:r>
              <a:rPr lang="fr-FR" dirty="0" err="1"/>
              <a:t>Figma</a:t>
            </a:r>
            <a:r>
              <a:rPr lang="fr-FR" dirty="0"/>
              <a:t> du site à créer, un fichier </a:t>
            </a:r>
            <a:r>
              <a:rPr lang="fr-FR" dirty="0" err="1"/>
              <a:t>Json</a:t>
            </a:r>
            <a:r>
              <a:rPr lang="fr-FR" dirty="0"/>
              <a:t> contenant les recettes, et les photos qui leur sont associées, .</a:t>
            </a:r>
          </a:p>
          <a:p>
            <a:r>
              <a:rPr lang="fr-FR" dirty="0"/>
              <a:t>Mon objectif est de créer une fiche d’investigation de fonctionnalité pour évaluer deux manières différentes de gérer la recherche.</a:t>
            </a:r>
          </a:p>
          <a:p>
            <a:r>
              <a:rPr lang="fr-FR" dirty="0"/>
              <a:t>Je dois ensuite créer le fichier HTML et le CSS pour le </a:t>
            </a:r>
            <a:r>
              <a:rPr lang="fr-FR" dirty="0" err="1"/>
              <a:t>front-end</a:t>
            </a:r>
            <a:r>
              <a:rPr lang="fr-FR" dirty="0"/>
              <a:t> du site.</a:t>
            </a:r>
          </a:p>
          <a:p>
            <a:r>
              <a:rPr lang="fr-FR" dirty="0"/>
              <a:t>Enfin, je dois créer deux algorithmes de recherche différents, et comparer les performances de chaque, avant d’en préconiser un. Les algorithmes doivent nécessiter un minimum de ressources système afin d’être en adéquation avec les principes du Green Code.</a:t>
            </a:r>
          </a:p>
        </p:txBody>
      </p:sp>
    </p:spTree>
    <p:extLst>
      <p:ext uri="{BB962C8B-B14F-4D97-AF65-F5344CB8AC3E}">
        <p14:creationId xmlns:p14="http://schemas.microsoft.com/office/powerpoint/2010/main" val="41962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449168-EC6E-F1C3-E4D3-526ADF6F4078}"/>
              </a:ext>
            </a:extLst>
          </p:cNvPr>
          <p:cNvSpPr>
            <a:spLocks noGrp="1"/>
          </p:cNvSpPr>
          <p:nvPr>
            <p:ph type="title"/>
          </p:nvPr>
        </p:nvSpPr>
        <p:spPr/>
        <p:txBody>
          <a:bodyPr/>
          <a:lstStyle/>
          <a:p>
            <a:pPr algn="ctr"/>
            <a:r>
              <a:rPr lang="fr-FR" dirty="0"/>
              <a:t>Objectifs du projet</a:t>
            </a:r>
          </a:p>
        </p:txBody>
      </p:sp>
      <p:sp>
        <p:nvSpPr>
          <p:cNvPr id="4" name="Espace réservé du contenu 3">
            <a:extLst>
              <a:ext uri="{FF2B5EF4-FFF2-40B4-BE49-F238E27FC236}">
                <a16:creationId xmlns:a16="http://schemas.microsoft.com/office/drawing/2014/main" id="{06DC2D19-15C5-B2A5-524B-FBD908DD9344}"/>
              </a:ext>
            </a:extLst>
          </p:cNvPr>
          <p:cNvSpPr>
            <a:spLocks noGrp="1"/>
          </p:cNvSpPr>
          <p:nvPr>
            <p:ph sz="half" idx="1"/>
          </p:nvPr>
        </p:nvSpPr>
        <p:spPr>
          <a:xfrm>
            <a:off x="685802" y="2142066"/>
            <a:ext cx="4287251" cy="4246515"/>
          </a:xfrm>
        </p:spPr>
        <p:txBody>
          <a:bodyPr/>
          <a:lstStyle/>
          <a:p>
            <a:r>
              <a:rPr lang="fr-FR" dirty="0"/>
              <a:t>Créer la partie </a:t>
            </a:r>
            <a:r>
              <a:rPr lang="fr-FR" dirty="0" err="1"/>
              <a:t>Front-End</a:t>
            </a:r>
            <a:r>
              <a:rPr lang="fr-FR" dirty="0"/>
              <a:t> du site et les algorithmes de recherche en utilisant uniquement, HTML, CSS et Javascript (</a:t>
            </a:r>
            <a:r>
              <a:rPr lang="fr-FR" dirty="0" err="1"/>
              <a:t>Tailwind</a:t>
            </a:r>
            <a:r>
              <a:rPr lang="fr-FR" dirty="0"/>
              <a:t> et Bootstrap sont autorisés).</a:t>
            </a:r>
          </a:p>
          <a:p>
            <a:endParaRPr lang="fr-FR" dirty="0"/>
          </a:p>
          <a:p>
            <a:r>
              <a:rPr lang="fr-FR" dirty="0"/>
              <a:t>Le site doit être en conformité avec la maquette </a:t>
            </a:r>
            <a:r>
              <a:rPr lang="fr-FR" dirty="0" err="1"/>
              <a:t>Figma</a:t>
            </a:r>
            <a:r>
              <a:rPr lang="fr-FR" dirty="0"/>
              <a:t> fournie.</a:t>
            </a:r>
          </a:p>
          <a:p>
            <a:endParaRPr lang="fr-FR" dirty="0"/>
          </a:p>
          <a:p>
            <a:r>
              <a:rPr lang="fr-FR" dirty="0"/>
              <a:t>Le site doit passer la validation W3C.</a:t>
            </a:r>
          </a:p>
          <a:p>
            <a:endParaRPr lang="fr-FR" dirty="0"/>
          </a:p>
          <a:p>
            <a:endParaRPr lang="fr-FR" dirty="0"/>
          </a:p>
        </p:txBody>
      </p:sp>
      <p:pic>
        <p:nvPicPr>
          <p:cNvPr id="6" name="Image 5">
            <a:extLst>
              <a:ext uri="{FF2B5EF4-FFF2-40B4-BE49-F238E27FC236}">
                <a16:creationId xmlns:a16="http://schemas.microsoft.com/office/drawing/2014/main" id="{729E6E67-78F4-DBB6-0FD6-86EEB8F187AA}"/>
              </a:ext>
            </a:extLst>
          </p:cNvPr>
          <p:cNvPicPr>
            <a:picLocks noChangeAspect="1"/>
          </p:cNvPicPr>
          <p:nvPr/>
        </p:nvPicPr>
        <p:blipFill>
          <a:blip r:embed="rId2"/>
          <a:stretch>
            <a:fillRect/>
          </a:stretch>
        </p:blipFill>
        <p:spPr>
          <a:xfrm>
            <a:off x="6273568" y="1763142"/>
            <a:ext cx="5481859" cy="4625439"/>
          </a:xfrm>
          <a:prstGeom prst="rect">
            <a:avLst/>
          </a:prstGeom>
        </p:spPr>
      </p:pic>
    </p:spTree>
    <p:extLst>
      <p:ext uri="{BB962C8B-B14F-4D97-AF65-F5344CB8AC3E}">
        <p14:creationId xmlns:p14="http://schemas.microsoft.com/office/powerpoint/2010/main" val="3198845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520983-2B9C-FE78-C1B6-28B2BEE37429}"/>
              </a:ext>
            </a:extLst>
          </p:cNvPr>
          <p:cNvSpPr>
            <a:spLocks noGrp="1"/>
          </p:cNvSpPr>
          <p:nvPr>
            <p:ph type="title"/>
          </p:nvPr>
        </p:nvSpPr>
        <p:spPr/>
        <p:txBody>
          <a:bodyPr/>
          <a:lstStyle/>
          <a:p>
            <a:pPr algn="ctr"/>
            <a:r>
              <a:rPr lang="fr-FR" dirty="0"/>
              <a:t>Première approche, fusion des catégories</a:t>
            </a:r>
          </a:p>
        </p:txBody>
      </p:sp>
      <p:sp>
        <p:nvSpPr>
          <p:cNvPr id="10" name="Espace réservé du contenu 9">
            <a:extLst>
              <a:ext uri="{FF2B5EF4-FFF2-40B4-BE49-F238E27FC236}">
                <a16:creationId xmlns:a16="http://schemas.microsoft.com/office/drawing/2014/main" id="{F0AFD8B1-39E3-961D-C3B2-55992DAF24ED}"/>
              </a:ext>
            </a:extLst>
          </p:cNvPr>
          <p:cNvSpPr>
            <a:spLocks noGrp="1"/>
          </p:cNvSpPr>
          <p:nvPr>
            <p:ph idx="1"/>
          </p:nvPr>
        </p:nvSpPr>
        <p:spPr>
          <a:xfrm>
            <a:off x="428296" y="1823816"/>
            <a:ext cx="4860396" cy="4677032"/>
          </a:xfrm>
        </p:spPr>
        <p:txBody>
          <a:bodyPr>
            <a:normAutofit/>
          </a:bodyPr>
          <a:lstStyle/>
          <a:p>
            <a:r>
              <a:rPr lang="fr-FR" dirty="0"/>
              <a:t>Pour le premier algorithme, j’ai choisi de créer une variable regroupant toutes les informations des recettes pouvant contenir les éléments sur lesquels la recherche peut être faite.</a:t>
            </a:r>
          </a:p>
          <a:p>
            <a:r>
              <a:rPr lang="fr-FR" dirty="0"/>
              <a:t>L’objectif est de limiter le nombre de boucles que le code va exécuter.</a:t>
            </a:r>
          </a:p>
          <a:p>
            <a:r>
              <a:rPr lang="fr-FR" dirty="0"/>
              <a:t>Par contre, cette méthode ne sera pas adaptée si le client demande plus de granularité à l’avenir, par exemple avec une recherche uniquement sur le titre des recettes.</a:t>
            </a:r>
          </a:p>
        </p:txBody>
      </p:sp>
      <p:pic>
        <p:nvPicPr>
          <p:cNvPr id="5" name="Image 4">
            <a:extLst>
              <a:ext uri="{FF2B5EF4-FFF2-40B4-BE49-F238E27FC236}">
                <a16:creationId xmlns:a16="http://schemas.microsoft.com/office/drawing/2014/main" id="{AADE9C19-1249-8FE6-1671-DDB445BF5A1A}"/>
              </a:ext>
            </a:extLst>
          </p:cNvPr>
          <p:cNvPicPr>
            <a:picLocks noChangeAspect="1"/>
          </p:cNvPicPr>
          <p:nvPr/>
        </p:nvPicPr>
        <p:blipFill>
          <a:blip r:embed="rId2"/>
          <a:stretch>
            <a:fillRect/>
          </a:stretch>
        </p:blipFill>
        <p:spPr>
          <a:xfrm>
            <a:off x="5932981" y="1934085"/>
            <a:ext cx="5763429" cy="4201111"/>
          </a:xfrm>
          <a:prstGeom prst="rect">
            <a:avLst/>
          </a:prstGeom>
        </p:spPr>
      </p:pic>
    </p:spTree>
    <p:extLst>
      <p:ext uri="{BB962C8B-B14F-4D97-AF65-F5344CB8AC3E}">
        <p14:creationId xmlns:p14="http://schemas.microsoft.com/office/powerpoint/2010/main" val="1936081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520983-2B9C-FE78-C1B6-28B2BEE37429}"/>
              </a:ext>
            </a:extLst>
          </p:cNvPr>
          <p:cNvSpPr>
            <a:spLocks noGrp="1"/>
          </p:cNvSpPr>
          <p:nvPr>
            <p:ph type="title"/>
          </p:nvPr>
        </p:nvSpPr>
        <p:spPr/>
        <p:txBody>
          <a:bodyPr>
            <a:normAutofit fontScale="90000"/>
          </a:bodyPr>
          <a:lstStyle/>
          <a:p>
            <a:pPr algn="ctr"/>
            <a:r>
              <a:rPr lang="fr-FR" dirty="0"/>
              <a:t>Seconde approche, utilisation de boucles imbriquées</a:t>
            </a:r>
          </a:p>
        </p:txBody>
      </p:sp>
      <p:sp>
        <p:nvSpPr>
          <p:cNvPr id="10" name="Espace réservé du contenu 9">
            <a:extLst>
              <a:ext uri="{FF2B5EF4-FFF2-40B4-BE49-F238E27FC236}">
                <a16:creationId xmlns:a16="http://schemas.microsoft.com/office/drawing/2014/main" id="{F0AFD8B1-39E3-961D-C3B2-55992DAF24ED}"/>
              </a:ext>
            </a:extLst>
          </p:cNvPr>
          <p:cNvSpPr>
            <a:spLocks noGrp="1"/>
          </p:cNvSpPr>
          <p:nvPr>
            <p:ph idx="1"/>
          </p:nvPr>
        </p:nvSpPr>
        <p:spPr>
          <a:xfrm>
            <a:off x="428296" y="1823816"/>
            <a:ext cx="4860396" cy="4677032"/>
          </a:xfrm>
        </p:spPr>
        <p:txBody>
          <a:bodyPr>
            <a:normAutofit lnSpcReduction="10000"/>
          </a:bodyPr>
          <a:lstStyle/>
          <a:p>
            <a:r>
              <a:rPr lang="fr-FR" dirty="0"/>
              <a:t>Pour le Second algorithme, j’ai choisi d’utiliser deux boucles </a:t>
            </a:r>
            <a:r>
              <a:rPr lang="fr-FR" dirty="0" err="1"/>
              <a:t>forEach</a:t>
            </a:r>
            <a:r>
              <a:rPr lang="fr-FR" dirty="0"/>
              <a:t> imbriquées. La première boucle pour rechercher les correspondances, et la seconde boucle pour passer d’une recette à la suivante et les afficher suivant le résultat fourni par la première.</a:t>
            </a:r>
          </a:p>
          <a:p>
            <a:r>
              <a:rPr lang="fr-FR" dirty="0"/>
              <a:t>Cette méthode est potentiellement plus rapide car les boucles vont s’interrompre dès que les correspondances sont trouvées.</a:t>
            </a:r>
          </a:p>
          <a:p>
            <a:r>
              <a:rPr lang="fr-FR" dirty="0"/>
              <a:t>Le code est plus facile à modifier si le client souhaite changer le comportement de la recherche.</a:t>
            </a:r>
          </a:p>
        </p:txBody>
      </p:sp>
      <p:pic>
        <p:nvPicPr>
          <p:cNvPr id="4" name="Image 3">
            <a:extLst>
              <a:ext uri="{FF2B5EF4-FFF2-40B4-BE49-F238E27FC236}">
                <a16:creationId xmlns:a16="http://schemas.microsoft.com/office/drawing/2014/main" id="{4BD4117D-6945-B68F-9225-06C90C6DB74A}"/>
              </a:ext>
            </a:extLst>
          </p:cNvPr>
          <p:cNvPicPr>
            <a:picLocks noChangeAspect="1"/>
          </p:cNvPicPr>
          <p:nvPr/>
        </p:nvPicPr>
        <p:blipFill>
          <a:blip r:embed="rId2"/>
          <a:stretch>
            <a:fillRect/>
          </a:stretch>
        </p:blipFill>
        <p:spPr>
          <a:xfrm>
            <a:off x="5924064" y="1713867"/>
            <a:ext cx="5839640" cy="4534533"/>
          </a:xfrm>
          <a:prstGeom prst="rect">
            <a:avLst/>
          </a:prstGeom>
        </p:spPr>
      </p:pic>
    </p:spTree>
    <p:extLst>
      <p:ext uri="{BB962C8B-B14F-4D97-AF65-F5344CB8AC3E}">
        <p14:creationId xmlns:p14="http://schemas.microsoft.com/office/powerpoint/2010/main" val="3538569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520983-2B9C-FE78-C1B6-28B2BEE37429}"/>
              </a:ext>
            </a:extLst>
          </p:cNvPr>
          <p:cNvSpPr>
            <a:spLocks noGrp="1"/>
          </p:cNvSpPr>
          <p:nvPr>
            <p:ph type="title"/>
          </p:nvPr>
        </p:nvSpPr>
        <p:spPr/>
        <p:txBody>
          <a:bodyPr>
            <a:normAutofit/>
          </a:bodyPr>
          <a:lstStyle/>
          <a:p>
            <a:pPr algn="ctr"/>
            <a:r>
              <a:rPr lang="fr-FR" dirty="0"/>
              <a:t>Test de performances</a:t>
            </a:r>
          </a:p>
        </p:txBody>
      </p:sp>
      <p:sp>
        <p:nvSpPr>
          <p:cNvPr id="10" name="Espace réservé du contenu 9">
            <a:extLst>
              <a:ext uri="{FF2B5EF4-FFF2-40B4-BE49-F238E27FC236}">
                <a16:creationId xmlns:a16="http://schemas.microsoft.com/office/drawing/2014/main" id="{F0AFD8B1-39E3-961D-C3B2-55992DAF24ED}"/>
              </a:ext>
            </a:extLst>
          </p:cNvPr>
          <p:cNvSpPr>
            <a:spLocks noGrp="1"/>
          </p:cNvSpPr>
          <p:nvPr>
            <p:ph idx="1"/>
          </p:nvPr>
        </p:nvSpPr>
        <p:spPr>
          <a:xfrm>
            <a:off x="428296" y="1823816"/>
            <a:ext cx="4860396" cy="4677032"/>
          </a:xfrm>
        </p:spPr>
        <p:txBody>
          <a:bodyPr>
            <a:normAutofit/>
          </a:bodyPr>
          <a:lstStyle/>
          <a:p>
            <a:r>
              <a:rPr lang="fr-FR" dirty="0"/>
              <a:t>Le test de performance a été exécuté avec l’outil Jsben.ch.</a:t>
            </a:r>
          </a:p>
          <a:p>
            <a:endParaRPr lang="fr-FR" dirty="0"/>
          </a:p>
          <a:p>
            <a:r>
              <a:rPr lang="fr-FR" dirty="0"/>
              <a:t>Le résultat indique une différence négligeable, seulement 1.1%. </a:t>
            </a:r>
          </a:p>
          <a:p>
            <a:endParaRPr lang="fr-FR" dirty="0"/>
          </a:p>
          <a:p>
            <a:r>
              <a:rPr lang="fr-FR" dirty="0"/>
              <a:t>La première méthode est retenue. Le gain est marginal, mais compte tenu de la nature de la fonction de recherche, il est peu probable que le client demande un jour davantage </a:t>
            </a:r>
            <a:r>
              <a:rPr lang="fr-FR"/>
              <a:t>de granularité.</a:t>
            </a:r>
            <a:endParaRPr lang="fr-FR" dirty="0"/>
          </a:p>
        </p:txBody>
      </p:sp>
      <p:pic>
        <p:nvPicPr>
          <p:cNvPr id="3" name="Image 2">
            <a:extLst>
              <a:ext uri="{FF2B5EF4-FFF2-40B4-BE49-F238E27FC236}">
                <a16:creationId xmlns:a16="http://schemas.microsoft.com/office/drawing/2014/main" id="{64886159-1263-E009-5FF8-066E7B7B06EA}"/>
              </a:ext>
            </a:extLst>
          </p:cNvPr>
          <p:cNvPicPr>
            <a:picLocks noChangeAspect="1"/>
          </p:cNvPicPr>
          <p:nvPr/>
        </p:nvPicPr>
        <p:blipFill>
          <a:blip r:embed="rId2"/>
          <a:stretch>
            <a:fillRect/>
          </a:stretch>
        </p:blipFill>
        <p:spPr>
          <a:xfrm>
            <a:off x="6791268" y="1823816"/>
            <a:ext cx="4972436" cy="4677032"/>
          </a:xfrm>
          <a:prstGeom prst="rect">
            <a:avLst/>
          </a:prstGeom>
        </p:spPr>
      </p:pic>
    </p:spTree>
    <p:extLst>
      <p:ext uri="{BB962C8B-B14F-4D97-AF65-F5344CB8AC3E}">
        <p14:creationId xmlns:p14="http://schemas.microsoft.com/office/powerpoint/2010/main" val="4186790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520983-2B9C-FE78-C1B6-28B2BEE37429}"/>
              </a:ext>
            </a:extLst>
          </p:cNvPr>
          <p:cNvSpPr>
            <a:spLocks noGrp="1"/>
          </p:cNvSpPr>
          <p:nvPr>
            <p:ph type="title"/>
          </p:nvPr>
        </p:nvSpPr>
        <p:spPr>
          <a:xfrm>
            <a:off x="919119" y="357152"/>
            <a:ext cx="10353762" cy="970450"/>
          </a:xfrm>
        </p:spPr>
        <p:txBody>
          <a:bodyPr>
            <a:normAutofit/>
          </a:bodyPr>
          <a:lstStyle/>
          <a:p>
            <a:pPr algn="ctr"/>
            <a:r>
              <a:rPr lang="fr-FR" dirty="0"/>
              <a:t>Liste des fonctions utilisées</a:t>
            </a:r>
          </a:p>
        </p:txBody>
      </p:sp>
      <p:sp>
        <p:nvSpPr>
          <p:cNvPr id="10" name="Espace réservé du contenu 9">
            <a:extLst>
              <a:ext uri="{FF2B5EF4-FFF2-40B4-BE49-F238E27FC236}">
                <a16:creationId xmlns:a16="http://schemas.microsoft.com/office/drawing/2014/main" id="{F0AFD8B1-39E3-961D-C3B2-55992DAF24ED}"/>
              </a:ext>
            </a:extLst>
          </p:cNvPr>
          <p:cNvSpPr>
            <a:spLocks noGrp="1"/>
          </p:cNvSpPr>
          <p:nvPr>
            <p:ph idx="1"/>
          </p:nvPr>
        </p:nvSpPr>
        <p:spPr>
          <a:xfrm>
            <a:off x="1071009" y="1327602"/>
            <a:ext cx="10049982" cy="5173246"/>
          </a:xfrm>
        </p:spPr>
        <p:txBody>
          <a:bodyPr>
            <a:normAutofit fontScale="92500" lnSpcReduction="20000"/>
          </a:bodyPr>
          <a:lstStyle/>
          <a:p>
            <a:r>
              <a:rPr lang="fr-FR" dirty="0" err="1"/>
              <a:t>outputTag</a:t>
            </a:r>
            <a:r>
              <a:rPr lang="fr-FR" dirty="0"/>
              <a:t>: création et mise à forme des tags générés par la recherche.</a:t>
            </a:r>
          </a:p>
          <a:p>
            <a:r>
              <a:rPr lang="fr-FR" dirty="0" err="1"/>
              <a:t>sanitizeInput</a:t>
            </a:r>
            <a:r>
              <a:rPr lang="fr-FR" dirty="0"/>
              <a:t>: Utilisation d’une expression régulière pour empêcher l’injection de code malveillant via le champ de recherche principal.</a:t>
            </a:r>
          </a:p>
          <a:p>
            <a:r>
              <a:rPr lang="fr-FR" dirty="0" err="1"/>
              <a:t>recipeCard</a:t>
            </a:r>
            <a:r>
              <a:rPr lang="fr-FR" dirty="0"/>
              <a:t>: Création et mise à forme des recettes à partir du fichier </a:t>
            </a:r>
            <a:r>
              <a:rPr lang="fr-FR" dirty="0" err="1"/>
              <a:t>Json</a:t>
            </a:r>
            <a:r>
              <a:rPr lang="fr-FR" dirty="0"/>
              <a:t>.</a:t>
            </a:r>
          </a:p>
          <a:p>
            <a:r>
              <a:rPr lang="fr-FR" dirty="0" err="1"/>
              <a:t>handleSearch</a:t>
            </a:r>
            <a:r>
              <a:rPr lang="fr-FR" dirty="0"/>
              <a:t>: Lancement des fonctions de filtrage et de création de tags en fonction de l’input.</a:t>
            </a:r>
          </a:p>
          <a:p>
            <a:r>
              <a:rPr lang="fr-FR" dirty="0" err="1"/>
              <a:t>filterCards</a:t>
            </a:r>
            <a:r>
              <a:rPr lang="fr-FR" dirty="0"/>
              <a:t>: Filtrage des recettes en fonction des tags.</a:t>
            </a:r>
          </a:p>
          <a:p>
            <a:r>
              <a:rPr lang="fr-FR" dirty="0" err="1"/>
              <a:t>observeOutputChanges</a:t>
            </a:r>
            <a:r>
              <a:rPr lang="fr-FR" dirty="0"/>
              <a:t>: Permet de lancer </a:t>
            </a:r>
            <a:r>
              <a:rPr lang="fr-FR" dirty="0" err="1"/>
              <a:t>filterCards</a:t>
            </a:r>
            <a:r>
              <a:rPr lang="fr-FR" dirty="0"/>
              <a:t> de nouveau si des tags sont ajoutés ou supprimés.</a:t>
            </a:r>
          </a:p>
          <a:p>
            <a:r>
              <a:rPr lang="fr-FR" dirty="0" err="1"/>
              <a:t>searchFailed</a:t>
            </a:r>
            <a:r>
              <a:rPr lang="fr-FR" dirty="0"/>
              <a:t>: Affichage du message d’erreur si la recherche ne retourne aucun résultat.</a:t>
            </a:r>
          </a:p>
          <a:p>
            <a:r>
              <a:rPr lang="fr-FR" dirty="0" err="1"/>
              <a:t>displayMaxRecipes</a:t>
            </a:r>
            <a:r>
              <a:rPr lang="fr-FR" dirty="0"/>
              <a:t>: Affichage du nombre total de recettes lors du chargement initial de la page</a:t>
            </a:r>
          </a:p>
          <a:p>
            <a:r>
              <a:rPr lang="fr-FR" dirty="0" err="1"/>
              <a:t>updateCountDisplay</a:t>
            </a:r>
            <a:r>
              <a:rPr lang="fr-FR" dirty="0"/>
              <a:t>: Met à jour dynamiquement le compte de recettes affichées.</a:t>
            </a:r>
          </a:p>
          <a:p>
            <a:r>
              <a:rPr lang="fr-FR" dirty="0"/>
              <a:t>Gestion des menus </a:t>
            </a:r>
            <a:r>
              <a:rPr lang="fr-FR" dirty="0" err="1"/>
              <a:t>dropdown</a:t>
            </a:r>
            <a:r>
              <a:rPr lang="fr-FR" dirty="0"/>
              <a:t>.</a:t>
            </a:r>
          </a:p>
          <a:p>
            <a:r>
              <a:rPr lang="fr-FR" dirty="0"/>
              <a:t>Suppression des tags avec la croix Fermer.</a:t>
            </a:r>
          </a:p>
        </p:txBody>
      </p:sp>
    </p:spTree>
    <p:extLst>
      <p:ext uri="{BB962C8B-B14F-4D97-AF65-F5344CB8AC3E}">
        <p14:creationId xmlns:p14="http://schemas.microsoft.com/office/powerpoint/2010/main" val="753289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520983-2B9C-FE78-C1B6-28B2BEE37429}"/>
              </a:ext>
            </a:extLst>
          </p:cNvPr>
          <p:cNvSpPr>
            <a:spLocks noGrp="1"/>
          </p:cNvSpPr>
          <p:nvPr>
            <p:ph type="title"/>
          </p:nvPr>
        </p:nvSpPr>
        <p:spPr/>
        <p:txBody>
          <a:bodyPr/>
          <a:lstStyle/>
          <a:p>
            <a:pPr algn="ctr"/>
            <a:r>
              <a:rPr lang="fr-FR" dirty="0"/>
              <a:t>Présentation du site</a:t>
            </a:r>
          </a:p>
        </p:txBody>
      </p:sp>
      <p:pic>
        <p:nvPicPr>
          <p:cNvPr id="4" name="Image 3">
            <a:extLst>
              <a:ext uri="{FF2B5EF4-FFF2-40B4-BE49-F238E27FC236}">
                <a16:creationId xmlns:a16="http://schemas.microsoft.com/office/drawing/2014/main" id="{13EF2AD1-DEBB-FA17-639F-5281F080761C}"/>
              </a:ext>
            </a:extLst>
          </p:cNvPr>
          <p:cNvPicPr>
            <a:picLocks noChangeAspect="1"/>
          </p:cNvPicPr>
          <p:nvPr/>
        </p:nvPicPr>
        <p:blipFill>
          <a:blip r:embed="rId2"/>
          <a:stretch>
            <a:fillRect/>
          </a:stretch>
        </p:blipFill>
        <p:spPr>
          <a:xfrm>
            <a:off x="3402460" y="1580050"/>
            <a:ext cx="5376432" cy="5169159"/>
          </a:xfrm>
          <a:prstGeom prst="rect">
            <a:avLst/>
          </a:prstGeom>
        </p:spPr>
      </p:pic>
    </p:spTree>
    <p:extLst>
      <p:ext uri="{BB962C8B-B14F-4D97-AF65-F5344CB8AC3E}">
        <p14:creationId xmlns:p14="http://schemas.microsoft.com/office/powerpoint/2010/main" val="3879006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128D62-9D53-A6F9-475B-50B316CF94CF}"/>
              </a:ext>
            </a:extLst>
          </p:cNvPr>
          <p:cNvSpPr>
            <a:spLocks noGrp="1"/>
          </p:cNvSpPr>
          <p:nvPr>
            <p:ph type="title"/>
          </p:nvPr>
        </p:nvSpPr>
        <p:spPr/>
        <p:txBody>
          <a:bodyPr/>
          <a:lstStyle/>
          <a:p>
            <a:pPr algn="ctr"/>
            <a:r>
              <a:rPr lang="fr-FR" dirty="0"/>
              <a:t>Validation W3C</a:t>
            </a:r>
          </a:p>
        </p:txBody>
      </p:sp>
      <p:sp>
        <p:nvSpPr>
          <p:cNvPr id="10" name="ZoneTexte 9">
            <a:extLst>
              <a:ext uri="{FF2B5EF4-FFF2-40B4-BE49-F238E27FC236}">
                <a16:creationId xmlns:a16="http://schemas.microsoft.com/office/drawing/2014/main" id="{04E96FC7-873F-8ADE-4F93-EFCBA515F7B8}"/>
              </a:ext>
            </a:extLst>
          </p:cNvPr>
          <p:cNvSpPr txBox="1"/>
          <p:nvPr/>
        </p:nvSpPr>
        <p:spPr>
          <a:xfrm>
            <a:off x="2769061" y="6068965"/>
            <a:ext cx="6022803" cy="369332"/>
          </a:xfrm>
          <a:prstGeom prst="rect">
            <a:avLst/>
          </a:prstGeom>
          <a:noFill/>
        </p:spPr>
        <p:txBody>
          <a:bodyPr wrap="none" rtlCol="0">
            <a:spAutoFit/>
          </a:bodyPr>
          <a:lstStyle/>
          <a:p>
            <a:r>
              <a:rPr lang="fr-FR" dirty="0"/>
              <a:t>Le site est affiché correctement avec Chrome et Firefox</a:t>
            </a:r>
          </a:p>
        </p:txBody>
      </p:sp>
      <p:pic>
        <p:nvPicPr>
          <p:cNvPr id="6" name="Image 5">
            <a:extLst>
              <a:ext uri="{FF2B5EF4-FFF2-40B4-BE49-F238E27FC236}">
                <a16:creationId xmlns:a16="http://schemas.microsoft.com/office/drawing/2014/main" id="{9AE1BAD9-926A-E6DB-E13F-0479D58B005B}"/>
              </a:ext>
            </a:extLst>
          </p:cNvPr>
          <p:cNvPicPr>
            <a:picLocks noChangeAspect="1"/>
          </p:cNvPicPr>
          <p:nvPr/>
        </p:nvPicPr>
        <p:blipFill>
          <a:blip r:embed="rId2"/>
          <a:stretch>
            <a:fillRect/>
          </a:stretch>
        </p:blipFill>
        <p:spPr>
          <a:xfrm>
            <a:off x="1380327" y="1580050"/>
            <a:ext cx="3974706" cy="4337002"/>
          </a:xfrm>
          <a:prstGeom prst="rect">
            <a:avLst/>
          </a:prstGeom>
        </p:spPr>
      </p:pic>
      <p:pic>
        <p:nvPicPr>
          <p:cNvPr id="13" name="Image 12">
            <a:extLst>
              <a:ext uri="{FF2B5EF4-FFF2-40B4-BE49-F238E27FC236}">
                <a16:creationId xmlns:a16="http://schemas.microsoft.com/office/drawing/2014/main" id="{9A97AC49-CE6A-2A64-D1C3-4F70D63E8A38}"/>
              </a:ext>
            </a:extLst>
          </p:cNvPr>
          <p:cNvPicPr>
            <a:picLocks noChangeAspect="1"/>
          </p:cNvPicPr>
          <p:nvPr/>
        </p:nvPicPr>
        <p:blipFill>
          <a:blip r:embed="rId3"/>
          <a:stretch>
            <a:fillRect/>
          </a:stretch>
        </p:blipFill>
        <p:spPr>
          <a:xfrm>
            <a:off x="6836969" y="1580051"/>
            <a:ext cx="4400265" cy="4337002"/>
          </a:xfrm>
          <a:prstGeom prst="rect">
            <a:avLst/>
          </a:prstGeom>
        </p:spPr>
      </p:pic>
    </p:spTree>
    <p:extLst>
      <p:ext uri="{BB962C8B-B14F-4D97-AF65-F5344CB8AC3E}">
        <p14:creationId xmlns:p14="http://schemas.microsoft.com/office/powerpoint/2010/main" val="28739882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TM04033929[[fn=Ardoise]]</Template>
  <TotalTime>18891</TotalTime>
  <Words>633</Words>
  <Application>Microsoft Office PowerPoint</Application>
  <PresentationFormat>Grand écran</PresentationFormat>
  <Paragraphs>57</Paragraphs>
  <Slides>11</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11</vt:i4>
      </vt:variant>
    </vt:vector>
  </HeadingPairs>
  <TitlesOfParts>
    <vt:vector size="15" baseType="lpstr">
      <vt:lpstr>Calibri</vt:lpstr>
      <vt:lpstr>Calisto MT</vt:lpstr>
      <vt:lpstr>Wingdings 2</vt:lpstr>
      <vt:lpstr>Ardoise</vt:lpstr>
      <vt:lpstr>Projet 7</vt:lpstr>
      <vt:lpstr>La mission</vt:lpstr>
      <vt:lpstr>Objectifs du projet</vt:lpstr>
      <vt:lpstr>Première approche, fusion des catégories</vt:lpstr>
      <vt:lpstr>Seconde approche, utilisation de boucles imbriquées</vt:lpstr>
      <vt:lpstr>Test de performances</vt:lpstr>
      <vt:lpstr>Liste des fonctions utilisées</vt:lpstr>
      <vt:lpstr>Présentation du site</vt:lpstr>
      <vt:lpstr>Validation W3C</vt:lpstr>
      <vt:lpstr>Difficultés rencontrées</vt:lpstr>
      <vt:lpstr>Points d’amélioration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2</dc:title>
  <dc:creator>Julien Rebillon</dc:creator>
  <cp:lastModifiedBy>Julien Rebillon</cp:lastModifiedBy>
  <cp:revision>20</cp:revision>
  <dcterms:created xsi:type="dcterms:W3CDTF">2023-09-29T08:24:02Z</dcterms:created>
  <dcterms:modified xsi:type="dcterms:W3CDTF">2024-06-07T13:01:13Z</dcterms:modified>
</cp:coreProperties>
</file>